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6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0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2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6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ЭЛЬДОРАДО</dc:creator>
  <cp:lastModifiedBy>ЭЛЬДОРАДО</cp:lastModifiedBy>
  <cp:revision>1</cp:revision>
  <dcterms:created xsi:type="dcterms:W3CDTF">2023-12-18T13:35:33Z</dcterms:created>
  <dcterms:modified xsi:type="dcterms:W3CDTF">2023-12-18T13:39:20Z</dcterms:modified>
</cp:coreProperties>
</file>