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3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78.jpeg" ContentType="image/jpeg"/>
  <Override PartName="/ppt/media/image30.png" ContentType="image/png"/>
  <Override PartName="/ppt/media/image77.png" ContentType="image/png"/>
  <Override PartName="/ppt/media/image76.png" ContentType="image/png"/>
  <Override PartName="/ppt/media/image75.jpeg" ContentType="image/jpeg"/>
  <Override PartName="/ppt/media/image74.jpeg" ContentType="image/jpeg"/>
  <Override PartName="/ppt/media/image60.jpeg" ContentType="image/jpeg"/>
  <Override PartName="/ppt/media/image73.png" ContentType="image/png"/>
  <Override PartName="/ppt/media/image72.png" ContentType="image/png"/>
  <Override PartName="/ppt/media/image71.png" ContentType="image/png"/>
  <Override PartName="/ppt/media/image69.png" ContentType="image/png"/>
  <Override PartName="/ppt/media/image22.jpeg" ContentType="image/jpeg"/>
  <Override PartName="/ppt/media/image81.jpeg" ContentType="image/jpeg"/>
  <Override PartName="/ppt/media/image67.jpeg" ContentType="image/jpeg"/>
  <Override PartName="/ppt/media/image59.jpeg" ContentType="image/jpeg"/>
  <Override PartName="/ppt/media/image45.jpeg" ContentType="image/jpeg"/>
  <Override PartName="/ppt/media/image58.jpeg" ContentType="image/jpeg"/>
  <Override PartName="/ppt/media/image44.jpeg" ContentType="image/jpeg"/>
  <Override PartName="/ppt/media/image54.jpeg" ContentType="image/jpeg"/>
  <Override PartName="/ppt/media/image52.jpeg" ContentType="image/jpeg"/>
  <Override PartName="/ppt/media/image51.jpeg" ContentType="image/jpeg"/>
  <Override PartName="/ppt/media/image9.png" ContentType="image/png"/>
  <Override PartName="/ppt/media/image64.png" ContentType="image/png"/>
  <Override PartName="/ppt/media/image53.jpeg" ContentType="image/jpeg"/>
  <Override PartName="/ppt/media/image80.jpeg" ContentType="image/jpeg"/>
  <Override PartName="/ppt/media/image62.png" ContentType="image/png"/>
  <Override PartName="/ppt/media/image2.png" ContentType="image/png"/>
  <Override PartName="/ppt/media/image7.png" ContentType="image/png"/>
  <Override PartName="/ppt/media/image88.png" ContentType="image/png"/>
  <Override PartName="/ppt/media/image63.png" ContentType="image/png"/>
  <Override PartName="/ppt/media/image87.png" ContentType="image/png"/>
  <Override PartName="/ppt/media/image6.png" ContentType="image/png"/>
  <Override PartName="/ppt/media/image61.png" ContentType="image/png"/>
  <Override PartName="/ppt/media/image84.png" ContentType="image/png"/>
  <Override PartName="/ppt/media/image3.png" ContentType="image/png"/>
  <Override PartName="/ppt/media/image86.png" ContentType="image/png"/>
  <Override PartName="/ppt/media/image5.png" ContentType="image/png"/>
  <Override PartName="/ppt/media/image4.png" ContentType="image/png"/>
  <Override PartName="/ppt/media/image85.png" ContentType="image/png"/>
  <Override PartName="/ppt/media/image35.jpeg" ContentType="image/jpeg"/>
  <Override PartName="/ppt/media/image19.png" ContentType="image/png"/>
  <Override PartName="/ppt/media/image36.jpeg" ContentType="image/jpeg"/>
  <Override PartName="/ppt/media/image91.jpeg" ContentType="image/jpeg"/>
  <Override PartName="/ppt/media/image29.png" ContentType="image/png"/>
  <Override PartName="/ppt/media/image92.png" ContentType="image/png"/>
  <Override PartName="/ppt/media/image93.png" ContentType="image/png"/>
  <Override PartName="/ppt/media/image95.png" ContentType="image/png"/>
  <Override PartName="/ppt/media/image43.jpeg" ContentType="image/jpeg"/>
  <Override PartName="/ppt/media/image68.jpeg" ContentType="image/jpeg"/>
  <Override PartName="/ppt/media/image70.png" ContentType="image/png"/>
  <Override PartName="/ppt/media/image90.png" ContentType="image/png"/>
  <Override PartName="/ppt/media/image97.png" ContentType="image/png"/>
  <Override PartName="/ppt/media/image96.png" ContentType="image/png"/>
  <Override PartName="/ppt/media/image89.png" ContentType="image/png"/>
  <Override PartName="/ppt/media/image8.png" ContentType="image/png"/>
  <Override PartName="/ppt/media/image83.jpeg" ContentType="image/jpeg"/>
  <Override PartName="/ppt/media/image24.jpeg" ContentType="image/jpeg"/>
  <Override PartName="/ppt/media/image23.jpeg" ContentType="image/jpeg"/>
  <Override PartName="/ppt/media/image82.jpeg" ContentType="image/jpeg"/>
  <Override PartName="/ppt/media/hdphoto1.wdp" ContentType="image/vnd.ms-photo"/>
  <Override PartName="/ppt/media/image32.png" ContentType="image/png"/>
  <Override PartName="/ppt/media/image57.png" ContentType="image/png"/>
  <Override PartName="/ppt/media/image34.png" ContentType="image/png"/>
  <Override PartName="/ppt/media/image33.png" ContentType="image/png"/>
  <Override PartName="/ppt/media/image31.png" ContentType="image/png"/>
  <Override PartName="/ppt/media/image56.png" ContentType="image/png"/>
  <Override PartName="/ppt/media/image55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.jpeg" ContentType="image/jpeg"/>
  <Override PartName="/ppt/media/image17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94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37.jpeg" ContentType="image/jpeg"/>
  <Override PartName="/ppt/media/image15.png" ContentType="image/png"/>
  <Override PartName="/ppt/media/image39.jpeg" ContentType="image/jpeg"/>
  <Override PartName="/ppt/media/image79.jpeg" ContentType="image/jpeg"/>
  <Override PartName="/ppt/media/image40.png" ContentType="image/png"/>
  <Override PartName="/ppt/media/image65.png" ContentType="image/png"/>
  <Override PartName="/ppt/media/image41.png" ContentType="image/png"/>
  <Override PartName="/ppt/media/image38.jpeg" ContentType="image/jpeg"/>
  <Override PartName="/ppt/media/image42.png" ContentType="image/png"/>
  <Override PartName="/ppt/media/image46.jpeg" ContentType="image/jpeg"/>
  <Override PartName="/ppt/media/image47.jpeg" ContentType="image/jpeg"/>
  <Override PartName="/ppt/media/image48.png" ContentType="image/png"/>
  <Override PartName="/ppt/media/image49.png" ContentType="image/png"/>
  <Override PartName="/ppt/media/image66.jpeg" ContentType="image/jpeg"/>
  <Override PartName="/ppt/media/image50.png" ContentType="image/png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63783584836216"/>
          <c:y val="0.0417518562358765"/>
          <c:w val="0.983590970433076"/>
          <c:h val="0.749273646830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89aff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Arial"/>
                    <a:ea typeface="SimSu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8</c:v>
                </c:pt>
                <c:pt idx="1">
                  <c:v>44</c:v>
                </c:pt>
                <c:pt idx="2">
                  <c:v>3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000000"/>
                    </a:solidFill>
                    <a:latin typeface="Arial"/>
                    <a:ea typeface="SimSu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12</c:v>
                </c:pt>
                <c:pt idx="1">
                  <c:v>54</c:v>
                </c:pt>
                <c:pt idx="2">
                  <c:v>7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000000"/>
                    </a:solidFill>
                    <a:latin typeface="Arial"/>
                    <a:ea typeface="SimSu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15</c:v>
                </c:pt>
                <c:pt idx="1">
                  <c:v>64</c:v>
                </c:pt>
                <c:pt idx="2">
                  <c:v>8</c:v>
                </c:pt>
                <c:pt idx="3">
                  <c:v>37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000000"/>
              </a:solidFill>
              <a:ln w="0">
                <a:noFill/>
              </a:ln>
            </c:spPr>
          </c:dPt>
          <c:dLbls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lang="en-US" sz="1400" spc="-1" strike="noStrike">
                      <a:solidFill>
                        <a:srgbClr val="000000"/>
                      </a:solidFill>
                      <a:latin typeface="Arial"/>
                      <a:ea typeface="SimSu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000000"/>
                    </a:solidFill>
                    <a:latin typeface="Arial"/>
                    <a:ea typeface="SimSun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16</c:v>
                </c:pt>
                <c:pt idx="1">
                  <c:v>68</c:v>
                </c:pt>
                <c:pt idx="2">
                  <c:v>8</c:v>
                </c:pt>
                <c:pt idx="3">
                  <c:v>40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SimSu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400" spc="-1" strike="noStrike">
                        <a:solidFill>
                          <a:srgbClr val="000000"/>
                        </a:solidFill>
                        <a:latin typeface="Arial"/>
                        <a:ea typeface="SimSun"/>
                      </a:rPr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SimSu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400" spc="-1" strike="noStrike">
                        <a:solidFill>
                          <a:srgbClr val="000000"/>
                        </a:solidFill>
                        <a:latin typeface="Arial"/>
                        <a:ea typeface="SimSun"/>
                      </a:rPr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Arial"/>
                    <a:ea typeface="SimSu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8</c:v>
                </c:pt>
                <c:pt idx="3">
                  <c:v>43</c:v>
                </c:pt>
              </c:numCache>
            </c:numRef>
          </c:val>
        </c:ser>
        <c:gapWidth val="60"/>
        <c:overlap val="-6"/>
        <c:axId val="9640283"/>
        <c:axId val="84022248"/>
      </c:barChart>
      <c:catAx>
        <c:axId val="964028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000000"/>
                </a:solidFill>
                <a:latin typeface="Arial"/>
                <a:ea typeface="SimSun"/>
              </a:defRPr>
            </a:pPr>
          </a:p>
        </c:txPr>
        <c:crossAx val="84022248"/>
        <c:crosses val="autoZero"/>
        <c:auto val="1"/>
        <c:lblAlgn val="ctr"/>
        <c:lblOffset val="100"/>
        <c:noMultiLvlLbl val="0"/>
      </c:catAx>
      <c:valAx>
        <c:axId val="84022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 Antiqua"/>
                <a:ea typeface="SimSun"/>
              </a:defRPr>
            </a:pPr>
          </a:p>
        </c:txPr>
        <c:crossAx val="9640283"/>
        <c:crossBetween val="between"/>
      </c:valAx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Arial"/>
              <a:ea typeface="SimSun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2E4B12B7-DA31-47F7-899B-71F5601E2AF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C14713E6-8E15-4230-9999-9B6C3D17AA1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51FCDA72-50D3-49D2-84FD-DE330F5E3D5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9D7681E8-66B4-4947-9D47-AE5DDD1DB2E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720C394C-ACBE-4070-A0C2-C1ECD205645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79966EF1-F0D8-4F6E-9AEC-CA94D4F9D54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2A9E11DE-0EB4-4290-ABC5-B97D36B5A25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17649D74-7612-4555-8B39-0EC684E9657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754BE89B-93A7-4627-8462-3BC6E6B252A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A53C97D4-1EFD-4F1C-80BD-ABDE5046E95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D44C583B-C373-46EC-AB8B-0D0E095C336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D5667B63-D00A-426B-82CA-30AD592CEFE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FB6221C8-B574-4BA3-A3D4-93E924A58F7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E2BBFE80-6085-4F66-AD75-B3735FDF7998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3960"/>
                <a:tab algn="l" pos="1447560"/>
                <a:tab algn="l" pos="2171520"/>
                <a:tab algn="l" pos="2895120"/>
              </a:tabLst>
            </a:pPr>
            <a:fld id="{B0E05D41-4755-414A-8903-165F74AFC11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ldImg"/>
          </p:nvPr>
        </p:nvSpPr>
        <p:spPr>
          <a:xfrm>
            <a:off x="-122400" y="882720"/>
            <a:ext cx="7735680" cy="435240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4720" cy="522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sldNum"/>
          </p:nvPr>
        </p:nvSpPr>
        <p:spPr>
          <a:xfrm>
            <a:off x="4240800" y="11027880"/>
            <a:ext cx="3250440" cy="57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722520"/>
                <a:tab algn="l" pos="1445040"/>
                <a:tab algn="l" pos="2167200"/>
                <a:tab algn="l" pos="2889720"/>
              </a:tabLst>
            </a:pPr>
            <a:fld id="{8010B1FA-3DC3-4317-BC90-B47860097E3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ldImg"/>
          </p:nvPr>
        </p:nvSpPr>
        <p:spPr>
          <a:xfrm>
            <a:off x="216000" y="811080"/>
            <a:ext cx="7110000" cy="400032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754200" y="5069520"/>
            <a:ext cx="6035400" cy="4802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4"/>
          <p:cNvSpPr/>
          <p:nvPr/>
        </p:nvSpPr>
        <p:spPr>
          <a:xfrm>
            <a:off x="4165560" y="6416640"/>
            <a:ext cx="3860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dt"/>
          </p:nvPr>
        </p:nvSpPr>
        <p:spPr>
          <a:xfrm>
            <a:off x="609480" y="6416640"/>
            <a:ext cx="284220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723960"/>
                <a:tab algn="l" pos="144792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Book Antiqua"/>
                <a:ea typeface="Arial Unicode MS"/>
              </a:rPr>
              <a:t>27.4.10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/>
          </p:nvPr>
        </p:nvSpPr>
        <p:spPr>
          <a:xfrm>
            <a:off x="10566360" y="6416640"/>
            <a:ext cx="101340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723960"/>
              </a:tabLst>
            </a:pPr>
            <a:fld id="{3BEC1E7F-0A5D-4137-A3B5-C8D4764B9A15}" type="slidenum">
              <a:rPr b="0" lang="ru-RU" sz="1400" spc="-1" strike="noStrike">
                <a:solidFill>
                  <a:srgbClr val="ffffff"/>
                </a:solidFill>
                <a:latin typeface="Book Antiqua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/>
          <p:nvPr/>
        </p:nvSpPr>
        <p:spPr>
          <a:xfrm>
            <a:off x="4165560" y="6416640"/>
            <a:ext cx="3860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SimSun"/>
              </a:rPr>
              <a:t>Образец заголовка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609480" y="6416640"/>
            <a:ext cx="284220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723960"/>
                <a:tab algn="l" pos="144792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Book Antiqua"/>
                <a:ea typeface="Arial Unicode MS"/>
              </a:rPr>
              <a:t>27.4.10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10566360" y="6416640"/>
            <a:ext cx="101340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723960"/>
              </a:tabLst>
            </a:pPr>
            <a:fld id="{5CE436B8-DBB8-48D9-9A9F-FE8D69151021}" type="slidenum">
              <a:rPr b="0" lang="ru-RU" sz="1400" spc="-1" strike="noStrike">
                <a:solidFill>
                  <a:srgbClr val="ffffff"/>
                </a:solidFill>
                <a:latin typeface="Book Antiqua"/>
                <a:ea typeface="Arial Unicode M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en-GB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en-GB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jpeg"/><Relationship Id="rId10" Type="http://schemas.openxmlformats.org/officeDocument/2006/relationships/image" Target="../media/image75.jpe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7" Type="http://schemas.openxmlformats.org/officeDocument/2006/relationships/image" Target="../media/image82.jpeg"/><Relationship Id="rId8" Type="http://schemas.openxmlformats.org/officeDocument/2006/relationships/image" Target="../media/image83.jpe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microsoft.com/office/2007/relationships/hdphoto" Target="../media/hdphoto1.wdp"/><Relationship Id="rId3" Type="http://schemas.openxmlformats.org/officeDocument/2006/relationships/image" Target="../media/image91.jpe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" descr=""/>
          <p:cNvPicPr/>
          <p:nvPr/>
        </p:nvPicPr>
        <p:blipFill>
          <a:blip r:embed="rId1"/>
          <a:srcRect l="0" t="6794" r="0" b="24588"/>
          <a:stretch/>
        </p:blipFill>
        <p:spPr>
          <a:xfrm>
            <a:off x="0" y="188640"/>
            <a:ext cx="12201480" cy="660960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21"/>
          <p:cNvSpPr/>
          <p:nvPr/>
        </p:nvSpPr>
        <p:spPr>
          <a:xfrm>
            <a:off x="0" y="0"/>
            <a:ext cx="12191760" cy="13352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В центре России, В сердце Сибири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0" name="Прямоугольник 23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Прямоугольник 3"/>
          <p:cNvSpPr/>
          <p:nvPr/>
        </p:nvSpPr>
        <p:spPr>
          <a:xfrm>
            <a:off x="0" y="1388160"/>
            <a:ext cx="12201480" cy="14281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Рисунок 14" descr=""/>
          <p:cNvPicPr/>
          <p:nvPr/>
        </p:nvPicPr>
        <p:blipFill>
          <a:blip r:embed="rId2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93" name="Рисунок 16" descr=""/>
          <p:cNvPicPr/>
          <p:nvPr/>
        </p:nvPicPr>
        <p:blipFill>
          <a:blip r:embed="rId3"/>
          <a:stretch/>
        </p:blipFill>
        <p:spPr>
          <a:xfrm>
            <a:off x="263520" y="104760"/>
            <a:ext cx="935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94" name="Прямоугольник 11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Прямоугольник 2"/>
          <p:cNvSpPr/>
          <p:nvPr/>
        </p:nvSpPr>
        <p:spPr>
          <a:xfrm>
            <a:off x="1863360" y="295560"/>
            <a:ext cx="84153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В центре России, В сердце Сибири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6" name="Прямоугольник 12"/>
          <p:cNvSpPr/>
          <p:nvPr/>
        </p:nvSpPr>
        <p:spPr>
          <a:xfrm>
            <a:off x="-9720" y="131328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7" name="Заголовок 5"/>
          <p:cNvSpPr/>
          <p:nvPr/>
        </p:nvSpPr>
        <p:spPr>
          <a:xfrm>
            <a:off x="2305800" y="1564920"/>
            <a:ext cx="6984360" cy="114984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93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Сибирская пожарно-спасательная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  <a:ea typeface="SimSun"/>
              </a:rPr>
              <a:t>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академия ГПС МЧС России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8" name="Заголовок 5"/>
          <p:cNvSpPr/>
          <p:nvPr/>
        </p:nvSpPr>
        <p:spPr>
          <a:xfrm>
            <a:off x="2293920" y="1559520"/>
            <a:ext cx="6984360" cy="11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93000"/>
              </a:lnSpc>
              <a:buNone/>
            </a:pPr>
            <a:r>
              <a:rPr b="1" lang="ru-RU" sz="3200" spc="-1" strike="noStrike">
                <a:solidFill>
                  <a:srgbClr val="005392"/>
                </a:solidFill>
                <a:latin typeface="Calibri"/>
                <a:ea typeface="SimSun"/>
              </a:rPr>
              <a:t>Сибирская пожарно-спасательная</a:t>
            </a:r>
            <a:r>
              <a:rPr b="1" lang="en-US" sz="3200" spc="-1" strike="noStrike">
                <a:solidFill>
                  <a:srgbClr val="005392"/>
                </a:solidFill>
                <a:latin typeface="Calibri"/>
                <a:ea typeface="SimSun"/>
              </a:rPr>
              <a:t>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</a:pPr>
            <a:r>
              <a:rPr b="1" lang="ru-RU" sz="3200" spc="-1" strike="noStrike">
                <a:solidFill>
                  <a:srgbClr val="005392"/>
                </a:solidFill>
                <a:latin typeface="Calibri"/>
                <a:ea typeface="SimSun"/>
              </a:rPr>
              <a:t>академия ГПС МЧС России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AutoShape 12"/>
          <p:cNvSpPr/>
          <p:nvPr/>
        </p:nvSpPr>
        <p:spPr>
          <a:xfrm>
            <a:off x="-9720" y="908280"/>
            <a:ext cx="12211560" cy="34344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Прямоугольник 14"/>
          <p:cNvSpPr/>
          <p:nvPr/>
        </p:nvSpPr>
        <p:spPr>
          <a:xfrm>
            <a:off x="0" y="0"/>
            <a:ext cx="121917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ВОСПИТАТЕЛЬНАЯ РАБОТА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99" name="Рисунок 1" descr=""/>
          <p:cNvPicPr/>
          <p:nvPr/>
        </p:nvPicPr>
        <p:blipFill>
          <a:blip r:embed="rId1"/>
          <a:srcRect l="0" t="0" r="0" b="11153"/>
          <a:stretch/>
        </p:blipFill>
        <p:spPr>
          <a:xfrm>
            <a:off x="5951880" y="1434960"/>
            <a:ext cx="2756880" cy="2400480"/>
          </a:xfrm>
          <a:prstGeom prst="rect">
            <a:avLst/>
          </a:prstGeom>
          <a:ln w="0">
            <a:noFill/>
          </a:ln>
        </p:spPr>
      </p:pic>
      <p:pic>
        <p:nvPicPr>
          <p:cNvPr id="400" name="Рисунок 18" descr=""/>
          <p:cNvPicPr/>
          <p:nvPr/>
        </p:nvPicPr>
        <p:blipFill>
          <a:blip r:embed="rId2"/>
          <a:stretch/>
        </p:blipFill>
        <p:spPr>
          <a:xfrm>
            <a:off x="5951880" y="3945960"/>
            <a:ext cx="2784960" cy="2442960"/>
          </a:xfrm>
          <a:prstGeom prst="rect">
            <a:avLst/>
          </a:prstGeom>
          <a:ln w="0">
            <a:noFill/>
          </a:ln>
        </p:spPr>
      </p:pic>
      <p:pic>
        <p:nvPicPr>
          <p:cNvPr id="401" name="Рисунок 3" descr=""/>
          <p:cNvPicPr/>
          <p:nvPr/>
        </p:nvPicPr>
        <p:blipFill>
          <a:blip r:embed="rId3"/>
          <a:srcRect l="38539" t="0" r="0" b="0"/>
          <a:stretch/>
        </p:blipFill>
        <p:spPr>
          <a:xfrm>
            <a:off x="9155520" y="3941280"/>
            <a:ext cx="2592720" cy="2476080"/>
          </a:xfrm>
          <a:prstGeom prst="rect">
            <a:avLst/>
          </a:prstGeom>
          <a:ln w="0">
            <a:noFill/>
          </a:ln>
        </p:spPr>
      </p:pic>
      <p:pic>
        <p:nvPicPr>
          <p:cNvPr id="402" name="Рисунок 5" descr=""/>
          <p:cNvPicPr/>
          <p:nvPr/>
        </p:nvPicPr>
        <p:blipFill>
          <a:blip r:embed="rId4"/>
          <a:srcRect l="37381" t="4024" r="0" b="12377"/>
          <a:stretch/>
        </p:blipFill>
        <p:spPr>
          <a:xfrm>
            <a:off x="666000" y="1444320"/>
            <a:ext cx="4896360" cy="4925880"/>
          </a:xfrm>
          <a:prstGeom prst="rect">
            <a:avLst/>
          </a:prstGeom>
          <a:ln w="0">
            <a:noFill/>
          </a:ln>
        </p:spPr>
      </p:pic>
      <p:pic>
        <p:nvPicPr>
          <p:cNvPr id="403" name="Рисунок 6" descr=""/>
          <p:cNvPicPr/>
          <p:nvPr/>
        </p:nvPicPr>
        <p:blipFill>
          <a:blip r:embed="rId5"/>
          <a:srcRect l="0" t="6425" r="0" b="0"/>
          <a:stretch/>
        </p:blipFill>
        <p:spPr>
          <a:xfrm>
            <a:off x="9126360" y="1412640"/>
            <a:ext cx="2622240" cy="2413800"/>
          </a:xfrm>
          <a:prstGeom prst="rect">
            <a:avLst/>
          </a:prstGeom>
          <a:ln w="0">
            <a:noFill/>
          </a:ln>
        </p:spPr>
      </p:pic>
      <p:sp>
        <p:nvSpPr>
          <p:cNvPr id="404" name="Прямоугольник 17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Прямоугольник 23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Прямоугольник 24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07" name="Рисунок 25" descr=""/>
          <p:cNvPicPr/>
          <p:nvPr/>
        </p:nvPicPr>
        <p:blipFill>
          <a:blip r:embed="rId6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08" name="Рисунок 26" descr=""/>
          <p:cNvPicPr/>
          <p:nvPr/>
        </p:nvPicPr>
        <p:blipFill>
          <a:blip r:embed="rId7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09" name="Прямоугольник 7"/>
          <p:cNvSpPr/>
          <p:nvPr/>
        </p:nvSpPr>
        <p:spPr>
          <a:xfrm>
            <a:off x="3651480" y="124920"/>
            <a:ext cx="48718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ВОСПИТАТЕЛЬНАЯ РАБОТА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Рисунок 11" descr=""/>
          <p:cNvPicPr/>
          <p:nvPr/>
        </p:nvPicPr>
        <p:blipFill>
          <a:blip r:embed="rId1"/>
          <a:stretch/>
        </p:blipFill>
        <p:spPr>
          <a:xfrm>
            <a:off x="6529320" y="1639800"/>
            <a:ext cx="3124080" cy="2018160"/>
          </a:xfrm>
          <a:prstGeom prst="rect">
            <a:avLst/>
          </a:prstGeom>
          <a:ln w="0">
            <a:noFill/>
          </a:ln>
        </p:spPr>
      </p:pic>
      <p:sp>
        <p:nvSpPr>
          <p:cNvPr id="411" name="Прямоугольник 8"/>
          <p:cNvSpPr/>
          <p:nvPr/>
        </p:nvSpPr>
        <p:spPr>
          <a:xfrm>
            <a:off x="0" y="0"/>
            <a:ext cx="1220148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all">
                <a:solidFill>
                  <a:srgbClr val="000000"/>
                </a:solidFill>
                <a:latin typeface="Calibri"/>
                <a:ea typeface="SimSun"/>
              </a:rPr>
              <a:t>Спортивная жизнь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12" name="AutoShape 12"/>
          <p:cNvSpPr/>
          <p:nvPr/>
        </p:nvSpPr>
        <p:spPr>
          <a:xfrm>
            <a:off x="0" y="942840"/>
            <a:ext cx="12201480" cy="50436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SimSun"/>
              </a:rPr>
              <a:t>Пожарно-спасательный спорт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13" name="AutoShape 12"/>
          <p:cNvSpPr/>
          <p:nvPr/>
        </p:nvSpPr>
        <p:spPr>
          <a:xfrm>
            <a:off x="-9720" y="3818880"/>
            <a:ext cx="12211560" cy="46944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SimSun"/>
              </a:rPr>
              <a:t>Спортивные мероприятия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14" name="Рисунок 5" descr=""/>
          <p:cNvPicPr/>
          <p:nvPr/>
        </p:nvPicPr>
        <p:blipFill>
          <a:blip r:embed="rId2"/>
          <a:stretch/>
        </p:blipFill>
        <p:spPr>
          <a:xfrm>
            <a:off x="210600" y="1649880"/>
            <a:ext cx="2892240" cy="2008080"/>
          </a:xfrm>
          <a:prstGeom prst="rect">
            <a:avLst/>
          </a:prstGeom>
          <a:ln w="0">
            <a:noFill/>
          </a:ln>
        </p:spPr>
      </p:pic>
      <p:pic>
        <p:nvPicPr>
          <p:cNvPr id="415" name="Рисунок 6" descr=""/>
          <p:cNvPicPr/>
          <p:nvPr/>
        </p:nvPicPr>
        <p:blipFill>
          <a:blip r:embed="rId3"/>
          <a:stretch/>
        </p:blipFill>
        <p:spPr>
          <a:xfrm>
            <a:off x="3344400" y="1649880"/>
            <a:ext cx="2919960" cy="2024280"/>
          </a:xfrm>
          <a:prstGeom prst="rect">
            <a:avLst/>
          </a:prstGeom>
          <a:ln w="0">
            <a:noFill/>
          </a:ln>
        </p:spPr>
      </p:pic>
      <p:pic>
        <p:nvPicPr>
          <p:cNvPr id="416" name="Рисунок 4" descr=""/>
          <p:cNvPicPr/>
          <p:nvPr/>
        </p:nvPicPr>
        <p:blipFill>
          <a:blip r:embed="rId4"/>
          <a:stretch/>
        </p:blipFill>
        <p:spPr>
          <a:xfrm>
            <a:off x="3103200" y="4393080"/>
            <a:ext cx="3272400" cy="2059920"/>
          </a:xfrm>
          <a:prstGeom prst="rect">
            <a:avLst/>
          </a:prstGeom>
          <a:ln w="0">
            <a:noFill/>
          </a:ln>
        </p:spPr>
      </p:pic>
      <p:pic>
        <p:nvPicPr>
          <p:cNvPr id="417" name="Рисунок 7" descr=""/>
          <p:cNvPicPr/>
          <p:nvPr/>
        </p:nvPicPr>
        <p:blipFill>
          <a:blip r:embed="rId5"/>
          <a:stretch/>
        </p:blipFill>
        <p:spPr>
          <a:xfrm>
            <a:off x="213120" y="4393080"/>
            <a:ext cx="2683440" cy="2059920"/>
          </a:xfrm>
          <a:prstGeom prst="rect">
            <a:avLst/>
          </a:prstGeom>
          <a:ln w="0">
            <a:noFill/>
          </a:ln>
        </p:spPr>
      </p:pic>
      <p:pic>
        <p:nvPicPr>
          <p:cNvPr id="418" name="Рисунок 9" descr=""/>
          <p:cNvPicPr/>
          <p:nvPr/>
        </p:nvPicPr>
        <p:blipFill>
          <a:blip r:embed="rId6"/>
          <a:stretch/>
        </p:blipFill>
        <p:spPr>
          <a:xfrm>
            <a:off x="6582240" y="4381920"/>
            <a:ext cx="3018600" cy="2071080"/>
          </a:xfrm>
          <a:prstGeom prst="rect">
            <a:avLst/>
          </a:prstGeom>
          <a:ln w="0">
            <a:noFill/>
          </a:ln>
        </p:spPr>
      </p:pic>
      <p:sp>
        <p:nvSpPr>
          <p:cNvPr id="419" name="Прямоугольник 15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Прямоугольник 16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Прямоугольник 20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22" name="Рисунок 21" descr=""/>
          <p:cNvPicPr/>
          <p:nvPr/>
        </p:nvPicPr>
        <p:blipFill>
          <a:blip r:embed="rId7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23" name="Рисунок 22" descr=""/>
          <p:cNvPicPr/>
          <p:nvPr/>
        </p:nvPicPr>
        <p:blipFill>
          <a:blip r:embed="rId8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24" name="Прямоугольник 1"/>
          <p:cNvSpPr/>
          <p:nvPr/>
        </p:nvSpPr>
        <p:spPr>
          <a:xfrm>
            <a:off x="4111920" y="118080"/>
            <a:ext cx="3947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all">
                <a:solidFill>
                  <a:srgbClr val="ffffff"/>
                </a:solidFill>
                <a:latin typeface="Calibri"/>
                <a:ea typeface="SimSun"/>
              </a:rPr>
              <a:t>Спортивная жизнь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25" name="Рисунок 17" descr=""/>
          <p:cNvPicPr/>
          <p:nvPr/>
        </p:nvPicPr>
        <p:blipFill>
          <a:blip r:embed="rId9"/>
          <a:srcRect l="25672" t="0" r="0" b="0"/>
          <a:stretch/>
        </p:blipFill>
        <p:spPr>
          <a:xfrm>
            <a:off x="9894960" y="1639800"/>
            <a:ext cx="2084400" cy="2009880"/>
          </a:xfrm>
          <a:prstGeom prst="rect">
            <a:avLst/>
          </a:prstGeom>
          <a:ln w="0">
            <a:noFill/>
          </a:ln>
        </p:spPr>
      </p:pic>
      <p:pic>
        <p:nvPicPr>
          <p:cNvPr id="426" name="Рисунок 19" descr=""/>
          <p:cNvPicPr/>
          <p:nvPr/>
        </p:nvPicPr>
        <p:blipFill>
          <a:blip r:embed="rId10"/>
          <a:srcRect l="28464" t="0" r="0" b="0"/>
          <a:stretch/>
        </p:blipFill>
        <p:spPr>
          <a:xfrm>
            <a:off x="9807480" y="4393080"/>
            <a:ext cx="2171880" cy="20599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AutoShape 12"/>
          <p:cNvSpPr/>
          <p:nvPr/>
        </p:nvSpPr>
        <p:spPr>
          <a:xfrm>
            <a:off x="0" y="942840"/>
            <a:ext cx="12201480" cy="30852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Прямоугольник 8"/>
          <p:cNvSpPr/>
          <p:nvPr/>
        </p:nvSpPr>
        <p:spPr>
          <a:xfrm>
            <a:off x="-9720" y="0"/>
            <a:ext cx="122115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СТУДЕНЧЕСКИЙ СПАСАТЕЛЬНЫЙ ОТРЯД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29" name="Прямоугольник 10"/>
          <p:cNvSpPr/>
          <p:nvPr/>
        </p:nvSpPr>
        <p:spPr>
          <a:xfrm>
            <a:off x="1523880" y="860760"/>
            <a:ext cx="914364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Прямоугольник 30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Прямоугольник 31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Прямоугольник 32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33" name="Рисунок 33" descr=""/>
          <p:cNvPicPr/>
          <p:nvPr/>
        </p:nvPicPr>
        <p:blipFill>
          <a:blip r:embed="rId1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34" name="Рисунок 34" descr=""/>
          <p:cNvPicPr/>
          <p:nvPr/>
        </p:nvPicPr>
        <p:blipFill>
          <a:blip r:embed="rId2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35" name="Прямоугольник 6"/>
          <p:cNvSpPr/>
          <p:nvPr/>
        </p:nvSpPr>
        <p:spPr>
          <a:xfrm>
            <a:off x="2499120" y="125640"/>
            <a:ext cx="71517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СТУДЕНЧЕСКИЙ СПАСАТЕЛЬНЫЙ ОТРЯД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36" name="Рисунок 29" descr=""/>
          <p:cNvPicPr/>
          <p:nvPr/>
        </p:nvPicPr>
        <p:blipFill>
          <a:blip r:embed="rId3"/>
          <a:srcRect l="0" t="3612" r="1959" b="0"/>
          <a:stretch/>
        </p:blipFill>
        <p:spPr>
          <a:xfrm>
            <a:off x="6072480" y="1392480"/>
            <a:ext cx="2817000" cy="2071440"/>
          </a:xfrm>
          <a:prstGeom prst="rect">
            <a:avLst/>
          </a:prstGeom>
          <a:ln w="0">
            <a:noFill/>
          </a:ln>
        </p:spPr>
      </p:pic>
      <p:pic>
        <p:nvPicPr>
          <p:cNvPr id="437" name="Рисунок 36" descr=""/>
          <p:cNvPicPr/>
          <p:nvPr/>
        </p:nvPicPr>
        <p:blipFill>
          <a:blip r:embed="rId4"/>
          <a:srcRect l="24349" t="93" r="20201" b="-93"/>
          <a:stretch/>
        </p:blipFill>
        <p:spPr>
          <a:xfrm>
            <a:off x="6039000" y="3614040"/>
            <a:ext cx="1728000" cy="2337120"/>
          </a:xfrm>
          <a:prstGeom prst="rect">
            <a:avLst/>
          </a:prstGeom>
          <a:ln w="0">
            <a:noFill/>
          </a:ln>
        </p:spPr>
      </p:pic>
      <p:pic>
        <p:nvPicPr>
          <p:cNvPr id="438" name="Рисунок 37" descr=""/>
          <p:cNvPicPr/>
          <p:nvPr/>
        </p:nvPicPr>
        <p:blipFill>
          <a:blip r:embed="rId5"/>
          <a:srcRect l="0" t="8569" r="9142" b="14725"/>
          <a:stretch/>
        </p:blipFill>
        <p:spPr>
          <a:xfrm>
            <a:off x="336240" y="1392480"/>
            <a:ext cx="5533920" cy="3504600"/>
          </a:xfrm>
          <a:prstGeom prst="rect">
            <a:avLst/>
          </a:prstGeom>
          <a:ln w="0">
            <a:noFill/>
          </a:ln>
        </p:spPr>
      </p:pic>
      <p:pic>
        <p:nvPicPr>
          <p:cNvPr id="439" name="Рисунок 38" descr=""/>
          <p:cNvPicPr/>
          <p:nvPr/>
        </p:nvPicPr>
        <p:blipFill>
          <a:blip r:embed="rId6"/>
          <a:srcRect l="0" t="0" r="11478" b="-557"/>
          <a:stretch/>
        </p:blipFill>
        <p:spPr>
          <a:xfrm>
            <a:off x="9233640" y="1392480"/>
            <a:ext cx="2735280" cy="2071440"/>
          </a:xfrm>
          <a:prstGeom prst="rect">
            <a:avLst/>
          </a:prstGeom>
          <a:ln w="0">
            <a:noFill/>
          </a:ln>
        </p:spPr>
      </p:pic>
      <p:pic>
        <p:nvPicPr>
          <p:cNvPr id="440" name="Рисунок 39" descr=""/>
          <p:cNvPicPr/>
          <p:nvPr/>
        </p:nvPicPr>
        <p:blipFill>
          <a:blip r:embed="rId7"/>
          <a:srcRect l="20711" t="0" r="22596" b="0"/>
          <a:stretch/>
        </p:blipFill>
        <p:spPr>
          <a:xfrm>
            <a:off x="7866720" y="3612240"/>
            <a:ext cx="1988640" cy="2336760"/>
          </a:xfrm>
          <a:prstGeom prst="rect">
            <a:avLst/>
          </a:prstGeom>
          <a:ln w="0">
            <a:noFill/>
          </a:ln>
        </p:spPr>
      </p:pic>
      <p:pic>
        <p:nvPicPr>
          <p:cNvPr id="441" name="Рисунок 40" descr=""/>
          <p:cNvPicPr/>
          <p:nvPr/>
        </p:nvPicPr>
        <p:blipFill>
          <a:blip r:embed="rId8"/>
          <a:srcRect l="19226" t="0" r="23077" b="0"/>
          <a:stretch/>
        </p:blipFill>
        <p:spPr>
          <a:xfrm>
            <a:off x="9990000" y="3612240"/>
            <a:ext cx="2023560" cy="2336760"/>
          </a:xfrm>
          <a:prstGeom prst="rect">
            <a:avLst/>
          </a:prstGeom>
          <a:ln w="0">
            <a:noFill/>
          </a:ln>
        </p:spPr>
      </p:pic>
      <p:sp>
        <p:nvSpPr>
          <p:cNvPr id="442" name="Прямоугольник 42"/>
          <p:cNvSpPr/>
          <p:nvPr/>
        </p:nvSpPr>
        <p:spPr>
          <a:xfrm>
            <a:off x="345960" y="5143320"/>
            <a:ext cx="5524200" cy="99288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3" name="Рисунок 44" descr=""/>
          <p:cNvPicPr/>
          <p:nvPr/>
        </p:nvPicPr>
        <p:blipFill>
          <a:blip r:embed="rId9"/>
          <a:stretch/>
        </p:blipFill>
        <p:spPr>
          <a:xfrm>
            <a:off x="479520" y="5225040"/>
            <a:ext cx="264600" cy="336600"/>
          </a:xfrm>
          <a:prstGeom prst="rect">
            <a:avLst/>
          </a:prstGeom>
          <a:ln w="0">
            <a:noFill/>
          </a:ln>
        </p:spPr>
      </p:pic>
      <p:sp>
        <p:nvSpPr>
          <p:cNvPr id="444" name="Прямоугольник 7"/>
          <p:cNvSpPr/>
          <p:nvPr/>
        </p:nvSpPr>
        <p:spPr>
          <a:xfrm>
            <a:off x="844200" y="5215320"/>
            <a:ext cx="4824000" cy="81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85000"/>
              </a:lnSpc>
              <a:buNone/>
            </a:pPr>
            <a:r>
              <a:rPr b="1" lang="ru-RU" sz="1400" spc="-80" strike="noStrike">
                <a:solidFill>
                  <a:srgbClr val="ffffff"/>
                </a:solidFill>
                <a:latin typeface="Calibri"/>
                <a:ea typeface="SimSun"/>
              </a:rPr>
              <a:t>Участие в мероприятиях межведомственного  опытно-исследовательского учения по выполнению мероприятий направленных на защиту территорий Арктической зоны Российской Федерации от ЧС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45" name="Прямоугольник 45"/>
          <p:cNvSpPr/>
          <p:nvPr/>
        </p:nvSpPr>
        <p:spPr>
          <a:xfrm>
            <a:off x="6039000" y="6039000"/>
            <a:ext cx="5974560" cy="50616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Прямоугольник 9"/>
          <p:cNvSpPr/>
          <p:nvPr/>
        </p:nvSpPr>
        <p:spPr>
          <a:xfrm>
            <a:off x="8114760" y="6022440"/>
            <a:ext cx="3753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400" spc="-80" strike="noStrike">
                <a:solidFill>
                  <a:srgbClr val="ffffff"/>
                </a:solidFill>
                <a:latin typeface="Calibri"/>
                <a:ea typeface="SimSun"/>
              </a:rPr>
              <a:t>Экологическая экспедиция на Остров Вилькицкого: 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400" spc="-80" strike="noStrike">
                <a:solidFill>
                  <a:srgbClr val="ffffff"/>
                </a:solidFill>
                <a:latin typeface="Calibri"/>
                <a:ea typeface="SimSun"/>
              </a:rPr>
              <a:t>очистка территории Крайнего Севера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447" name="Рисунок 48" descr=""/>
          <p:cNvPicPr/>
          <p:nvPr/>
        </p:nvPicPr>
        <p:blipFill>
          <a:blip r:embed="rId10"/>
          <a:stretch/>
        </p:blipFill>
        <p:spPr>
          <a:xfrm>
            <a:off x="6239880" y="6115680"/>
            <a:ext cx="264600" cy="3366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AutoShape 12"/>
          <p:cNvSpPr/>
          <p:nvPr/>
        </p:nvSpPr>
        <p:spPr>
          <a:xfrm>
            <a:off x="-9720" y="905760"/>
            <a:ext cx="12211560" cy="5065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SimSun"/>
              </a:rPr>
              <a:t>Высшее образование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9" name="AutoShape 12"/>
          <p:cNvSpPr/>
          <p:nvPr/>
        </p:nvSpPr>
        <p:spPr>
          <a:xfrm>
            <a:off x="-9720" y="4655880"/>
            <a:ext cx="12201480" cy="3236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SimSun"/>
              </a:rPr>
              <a:t>Среднее профессиональное образование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450" name="Таблица 23"/>
          <p:cNvGraphicFramePr/>
          <p:nvPr/>
        </p:nvGraphicFramePr>
        <p:xfrm>
          <a:off x="335520" y="5068080"/>
          <a:ext cx="11593080" cy="1137240"/>
        </p:xfrm>
        <a:graphic>
          <a:graphicData uri="http://schemas.openxmlformats.org/drawingml/2006/table">
            <a:tbl>
              <a:tblPr/>
              <a:tblGrid>
                <a:gridCol w="8472960"/>
                <a:gridCol w="1477800"/>
                <a:gridCol w="1642320"/>
              </a:tblGrid>
              <a:tr h="191160">
                <a:tc rowSpan="2"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СПЕЦИАЛЬНОСТЬ (НАПРАВЛЕНИЕ ПОДГОТОВКИ)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 gridSpan="2"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ВНЕБЮДЖЕТ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2754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9 КЛ.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11 КЛ.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</a:tr>
              <a:tr h="30816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20.02.04  Пожарная безопасность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75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20.01.01 Пожарный  (очно, на базе 11 классов)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3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20.01.01 Пожарный  (очно-заочно, на базе 11 классов)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1" name="Прямоугольник 11"/>
          <p:cNvSpPr/>
          <p:nvPr/>
        </p:nvSpPr>
        <p:spPr>
          <a:xfrm>
            <a:off x="-9720" y="0"/>
            <a:ext cx="12201480" cy="8960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ПЛАНИРУЕМЫЙ НАБОР В 2024 ГОДУ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52" name="Прямоугольник 14"/>
          <p:cNvSpPr/>
          <p:nvPr/>
        </p:nvSpPr>
        <p:spPr>
          <a:xfrm>
            <a:off x="1523880" y="6669360"/>
            <a:ext cx="9143640" cy="18828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1400" spc="-1" strike="noStrike" cap="small">
                <a:solidFill>
                  <a:srgbClr val="ffffff"/>
                </a:solidFill>
                <a:latin typeface="Calibri"/>
                <a:ea typeface="SimSun"/>
              </a:rPr>
              <a:t> </a:t>
            </a:r>
            <a:fld id="{C2202757-DFE5-4AE4-B464-A47A34EC429F}" type="slidenum">
              <a:rPr b="1" lang="ru-RU" sz="1400" spc="-1" strike="noStrike" cap="small">
                <a:solidFill>
                  <a:srgbClr val="ffffff"/>
                </a:solidFill>
                <a:latin typeface="Calibri"/>
                <a:ea typeface="SimSun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453" name="Прямоугольник 16"/>
          <p:cNvSpPr/>
          <p:nvPr/>
        </p:nvSpPr>
        <p:spPr>
          <a:xfrm>
            <a:off x="1509120" y="6627600"/>
            <a:ext cx="914364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54" name="Таблица 13"/>
          <p:cNvGraphicFramePr/>
          <p:nvPr/>
        </p:nvGraphicFramePr>
        <p:xfrm>
          <a:off x="335520" y="1556640"/>
          <a:ext cx="11593080" cy="2820240"/>
        </p:xfrm>
        <a:graphic>
          <a:graphicData uri="http://schemas.openxmlformats.org/drawingml/2006/table">
            <a:tbl>
              <a:tblPr/>
              <a:tblGrid>
                <a:gridCol w="6595200"/>
                <a:gridCol w="1509840"/>
                <a:gridCol w="1280880"/>
                <a:gridCol w="1182240"/>
                <a:gridCol w="1024920"/>
              </a:tblGrid>
              <a:tr h="265680">
                <a:tc rowSpan="2"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СПЕЦИАЛЬНОСТЬ (НАПРАВЛЕНИЕ ПОДГОТОВКИ)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 gridSpan="2"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БЮДЖЕТ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ВНЕБЮДЖЕТ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708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ОЧНО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ЗАОЧНО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ОЧНО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ЗАОЧНО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</a:tr>
              <a:tr h="30204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20.03.01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Техносферная безопасность (бакалавриат)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820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20.04.01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Техносферная безопасность (магистратура)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820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20.05.01 Пожарная безопасность (специалитет)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75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60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888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40.05.03 Судебная экспертиза (специалитет)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136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38.04.04 Государственное и муниципальное управление (магистратура)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508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5.2.3 Региональная и отраслевая экономика (аспирантура)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160" rIns="471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5" name="Прямоугольник 15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Прямоугольник 17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Прямоугольник 20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58" name="Рисунок 22" descr=""/>
          <p:cNvPicPr/>
          <p:nvPr/>
        </p:nvPicPr>
        <p:blipFill>
          <a:blip r:embed="rId1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59" name="Рисунок 24" descr=""/>
          <p:cNvPicPr/>
          <p:nvPr/>
        </p:nvPicPr>
        <p:blipFill>
          <a:blip r:embed="rId2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60" name="Прямоугольник 1"/>
          <p:cNvSpPr/>
          <p:nvPr/>
        </p:nvSpPr>
        <p:spPr>
          <a:xfrm>
            <a:off x="2764800" y="135360"/>
            <a:ext cx="65988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ПЛАНИРУЕМЫЙ НАБОР В 2025 ГОДУ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AutoShape 12"/>
          <p:cNvSpPr/>
          <p:nvPr/>
        </p:nvSpPr>
        <p:spPr>
          <a:xfrm>
            <a:off x="-9720" y="905760"/>
            <a:ext cx="12211560" cy="2966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Прямоугольник 11"/>
          <p:cNvSpPr/>
          <p:nvPr/>
        </p:nvSpPr>
        <p:spPr>
          <a:xfrm>
            <a:off x="-9720" y="9720"/>
            <a:ext cx="12211560" cy="9381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ПЕРЕЧЕНЬ ВСТУПИТЕЛЬНЫХ ИСПЫТАНИЙ ФАКУЛЬТЕТ СРЕДНЕГО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ПРОФЕССИОНАЛЬНОГО ОБРАЗОВАНИЯ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463" name="Таблица 7"/>
          <p:cNvGraphicFramePr/>
          <p:nvPr/>
        </p:nvGraphicFramePr>
        <p:xfrm>
          <a:off x="407520" y="1556640"/>
          <a:ext cx="11377080" cy="4612680"/>
        </p:xfrm>
        <a:graphic>
          <a:graphicData uri="http://schemas.openxmlformats.org/drawingml/2006/table">
            <a:tbl>
              <a:tblPr/>
              <a:tblGrid>
                <a:gridCol w="3488400"/>
                <a:gridCol w="2809440"/>
                <a:gridCol w="1719720"/>
                <a:gridCol w="3359520"/>
              </a:tblGrid>
              <a:tr h="73440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КОД И НАПРАВЛЕНИЕ ПОДГОТОВКИ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СРОК ОБУЧЕНИЯ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КВАЛИФИКАЦИЯ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  <a:ea typeface="SimSun"/>
                        </a:rPr>
                        <a:t>ПЕРЕЧЕНЬ ВСТУПИТЕЛЬНЫХ ИСПЫТАНИЙ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005392"/>
                    </a:solidFill>
                  </a:tcPr>
                </a:tc>
              </a:tr>
              <a:tr h="1074960">
                <a:tc rowSpan="2">
                  <a:txBody>
                    <a:bodyPr lIns="47520" rIns="47520" tIns="47520" bIns="47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20.02.04 Пожарная безопасность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(очная форма обучения)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На базе основного общего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–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3 года 10 месяцев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Специалист по пожарной безопасности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7520" rIns="47520" tIns="47520" bIns="47520" anchor="ctr">
                      <a:noAutofit/>
                    </a:bodyPr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Конкурс аттестатов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Психологическое испытание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Физическая подготовка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49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На базе среднего общего –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 года 10 месяцев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4052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20.01.01 Пожарный  (очно, на базе 11 классов)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10 месяцев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Пожарный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7520" rIns="47520" tIns="47520" bIns="47520" anchor="ctr">
                      <a:noAutofit/>
                    </a:bodyPr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Конкурс аттестатов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Психологическое испытание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87840">
                <a:tc>
                  <a:txBody>
                    <a:bodyPr lIns="47160" rIns="471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20.01.01 Пожарный  (очно-заочно, пожарный на базе 11 классов)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160" marR="47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1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SimSun"/>
                        </a:rPr>
                        <a:t>Пожарный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464" name="Прямоугольник 8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Прямоугольник 9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Прямоугольник 15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67" name="Рисунок 17" descr=""/>
          <p:cNvPicPr/>
          <p:nvPr/>
        </p:nvPicPr>
        <p:blipFill>
          <a:blip r:embed="rId1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68" name="Рисунок 18" descr=""/>
          <p:cNvPicPr/>
          <p:nvPr/>
        </p:nvPicPr>
        <p:blipFill>
          <a:blip r:embed="rId2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69" name="Прямоугольник 1"/>
          <p:cNvSpPr/>
          <p:nvPr/>
        </p:nvSpPr>
        <p:spPr>
          <a:xfrm>
            <a:off x="1927800" y="75600"/>
            <a:ext cx="830412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ПЕРЕЧЕНЬ ВСТУПИТЕЛЬНЫХ ИСПЫТАНИЙ ФАКУЛЬТЕТ СРЕДНЕГО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ПРОФЕССИОНАЛЬНОГО ОБРАЗОВАНИЯ</a:t>
            </a:r>
            <a:endParaRPr b="0" lang="ru-RU" sz="2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Рисунок 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0" t="11022" r="0" b="12115"/>
          <a:stretch/>
        </p:blipFill>
        <p:spPr>
          <a:xfrm>
            <a:off x="-9720" y="-27360"/>
            <a:ext cx="12201480" cy="6768360"/>
          </a:xfrm>
          <a:prstGeom prst="rect">
            <a:avLst/>
          </a:prstGeom>
          <a:ln w="0">
            <a:noFill/>
          </a:ln>
        </p:spPr>
      </p:pic>
      <p:sp>
        <p:nvSpPr>
          <p:cNvPr id="471" name="AutoShape 12"/>
          <p:cNvSpPr/>
          <p:nvPr/>
        </p:nvSpPr>
        <p:spPr>
          <a:xfrm>
            <a:off x="389880" y="5628600"/>
            <a:ext cx="5797800" cy="848880"/>
          </a:xfrm>
          <a:prstGeom prst="flowChartAlternateProcess">
            <a:avLst/>
          </a:prstGeom>
          <a:solidFill>
            <a:srgbClr val="ffc000"/>
          </a:solidFill>
          <a:ln w="12700"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Подготовительные курсы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тел. 8 913 532 11 74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2" name="AutoShape 13"/>
          <p:cNvSpPr/>
          <p:nvPr/>
        </p:nvSpPr>
        <p:spPr>
          <a:xfrm>
            <a:off x="335520" y="2480040"/>
            <a:ext cx="5797800" cy="799200"/>
          </a:xfrm>
          <a:prstGeom prst="flowChartAlternateProcess">
            <a:avLst/>
          </a:prstGeom>
          <a:solidFill>
            <a:srgbClr val="ffc000"/>
          </a:solidFill>
          <a:ln w="12700"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Факультет высшего образования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тел. 8 983 160 58 85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3" name="AutoShape 16"/>
          <p:cNvSpPr/>
          <p:nvPr/>
        </p:nvSpPr>
        <p:spPr>
          <a:xfrm>
            <a:off x="335520" y="1488240"/>
            <a:ext cx="5789160" cy="789840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c0c0c0">
                <a:lumMod val="50000"/>
              </a:srgbClr>
            </a:solidFill>
            <a:miter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Факультет инженеров пожарной безопасности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тел. 8(3919) 73-54-25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4" name="AutoShape 16"/>
          <p:cNvSpPr/>
          <p:nvPr/>
        </p:nvSpPr>
        <p:spPr>
          <a:xfrm>
            <a:off x="352440" y="3461400"/>
            <a:ext cx="5797800" cy="828360"/>
          </a:xfrm>
          <a:prstGeom prst="flowChartAlternateProcess">
            <a:avLst/>
          </a:prstGeom>
          <a:solidFill>
            <a:srgbClr val="ffc000"/>
          </a:solidFill>
          <a:ln w="12700"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Факультет заочного и дистанционного обучения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тел. 8(3919) 73-54-24, 8 983 160 59 95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5" name="Прямоугольник 11"/>
          <p:cNvSpPr/>
          <p:nvPr/>
        </p:nvSpPr>
        <p:spPr>
          <a:xfrm>
            <a:off x="1093320" y="-260640"/>
            <a:ext cx="9143640" cy="5328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AutoShape 12"/>
          <p:cNvSpPr/>
          <p:nvPr/>
        </p:nvSpPr>
        <p:spPr>
          <a:xfrm>
            <a:off x="392400" y="4558680"/>
            <a:ext cx="5797800" cy="807120"/>
          </a:xfrm>
          <a:prstGeom prst="flowChartAlternateProcess">
            <a:avLst/>
          </a:prstGeom>
          <a:solidFill>
            <a:srgbClr val="ffc000"/>
          </a:solidFill>
          <a:ln w="12700"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Среднего профессионального образования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SimSun"/>
              </a:rPr>
              <a:t>тел. 8(3919) 73-54-36, 8 983 558 13 53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77" name="Прямоугольник 25"/>
          <p:cNvSpPr/>
          <p:nvPr/>
        </p:nvSpPr>
        <p:spPr>
          <a:xfrm>
            <a:off x="0" y="-22680"/>
            <a:ext cx="12191760" cy="9284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КОНТАКТЫ АКАДЕМИИ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78" name="Рисунок 2" descr=""/>
          <p:cNvPicPr/>
          <p:nvPr/>
        </p:nvPicPr>
        <p:blipFill>
          <a:blip r:embed="rId3"/>
          <a:srcRect l="5529" t="2440" r="5529" b="7444"/>
          <a:stretch/>
        </p:blipFill>
        <p:spPr>
          <a:xfrm>
            <a:off x="8040240" y="2086560"/>
            <a:ext cx="3663000" cy="3663000"/>
          </a:xfrm>
          <a:prstGeom prst="rect">
            <a:avLst/>
          </a:prstGeom>
          <a:ln w="0">
            <a:noFill/>
          </a:ln>
        </p:spPr>
      </p:pic>
      <p:sp>
        <p:nvSpPr>
          <p:cNvPr id="479" name="Прямоугольник 13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AutoShape 12"/>
          <p:cNvSpPr/>
          <p:nvPr/>
        </p:nvSpPr>
        <p:spPr>
          <a:xfrm>
            <a:off x="-9720" y="905760"/>
            <a:ext cx="12211560" cy="2966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Прямоугольник 14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82" name="Рисунок 15" descr=""/>
          <p:cNvPicPr/>
          <p:nvPr/>
        </p:nvPicPr>
        <p:blipFill>
          <a:blip r:embed="rId4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83" name="Рисунок 16" descr=""/>
          <p:cNvPicPr/>
          <p:nvPr/>
        </p:nvPicPr>
        <p:blipFill>
          <a:blip r:embed="rId5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484" name="Прямоугольник 3"/>
          <p:cNvSpPr/>
          <p:nvPr/>
        </p:nvSpPr>
        <p:spPr>
          <a:xfrm>
            <a:off x="3951720" y="129960"/>
            <a:ext cx="42760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КОНТАКТЫ АКАДЕМИИ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2" descr="Z:\УЧЕНЫЙ СОВЕТ АКАДЕМИИ\общее фото на присяге.jpg"/>
          <p:cNvPicPr/>
          <p:nvPr/>
        </p:nvPicPr>
        <p:blipFill>
          <a:blip r:embed="rId1"/>
          <a:stretch/>
        </p:blipFill>
        <p:spPr>
          <a:xfrm>
            <a:off x="-9720" y="709200"/>
            <a:ext cx="12201480" cy="5482440"/>
          </a:xfrm>
          <a:prstGeom prst="rect">
            <a:avLst/>
          </a:prstGeom>
          <a:ln w="0">
            <a:noFill/>
          </a:ln>
        </p:spPr>
      </p:pic>
      <p:sp>
        <p:nvSpPr>
          <p:cNvPr id="486" name="Прямоугольник 14"/>
          <p:cNvSpPr/>
          <p:nvPr/>
        </p:nvSpPr>
        <p:spPr>
          <a:xfrm>
            <a:off x="-9720" y="5656320"/>
            <a:ext cx="12211560" cy="1225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Прямоугольник 21"/>
          <p:cNvSpPr/>
          <p:nvPr/>
        </p:nvSpPr>
        <p:spPr>
          <a:xfrm>
            <a:off x="0" y="0"/>
            <a:ext cx="12201480" cy="1290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В центре России, В сердце Сибири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88" name="Скругленный прямоугольник 12"/>
          <p:cNvSpPr/>
          <p:nvPr/>
        </p:nvSpPr>
        <p:spPr>
          <a:xfrm>
            <a:off x="1775520" y="5695920"/>
            <a:ext cx="9062640" cy="100764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SimSun"/>
              </a:rPr>
              <a:t>662972, Красноярский край, г. Железногорск, ул. Северная, 1.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официальный сайт Академии: </a:t>
            </a:r>
            <a:r>
              <a:rPr b="1" lang="en-US" sz="2400" spc="-1" strike="noStrike" cap="small">
                <a:solidFill>
                  <a:srgbClr val="000000"/>
                </a:solidFill>
                <a:latin typeface="Calibri"/>
                <a:ea typeface="SimSun"/>
              </a:rPr>
              <a:t>www.sibpsa.ru</a:t>
            </a:r>
            <a:r>
              <a:rPr b="1" lang="ru-RU" sz="2400" spc="-1" strike="noStrike" cap="small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89" name="Рисунок 1" descr=""/>
          <p:cNvPicPr/>
          <p:nvPr/>
        </p:nvPicPr>
        <p:blipFill>
          <a:blip r:embed="rId2"/>
          <a:stretch/>
        </p:blipFill>
        <p:spPr>
          <a:xfrm>
            <a:off x="447840" y="5775840"/>
            <a:ext cx="1506960" cy="847440"/>
          </a:xfrm>
          <a:prstGeom prst="rect">
            <a:avLst/>
          </a:prstGeom>
          <a:ln w="0">
            <a:noFill/>
          </a:ln>
        </p:spPr>
      </p:pic>
      <p:sp>
        <p:nvSpPr>
          <p:cNvPr id="490" name="Прямоугольник 2"/>
          <p:cNvSpPr/>
          <p:nvPr/>
        </p:nvSpPr>
        <p:spPr>
          <a:xfrm>
            <a:off x="1869840" y="272880"/>
            <a:ext cx="85294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В центре России, В сердце Сибири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91" name="Скругленный прямоугольник 8"/>
          <p:cNvSpPr/>
          <p:nvPr/>
        </p:nvSpPr>
        <p:spPr>
          <a:xfrm>
            <a:off x="1756800" y="5677560"/>
            <a:ext cx="9062640" cy="100764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SimSun"/>
              </a:rPr>
              <a:t>662972, Красноярский край, г. Железногорск, ул. Северная, 1.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официальный сайт Академии: </a:t>
            </a:r>
            <a:r>
              <a:rPr b="1" lang="en-US" sz="2400" spc="-1" strike="noStrike" cap="small">
                <a:solidFill>
                  <a:srgbClr val="ffffff"/>
                </a:solidFill>
                <a:latin typeface="Calibri"/>
                <a:ea typeface="SimSun"/>
              </a:rPr>
              <a:t>www.sibpsa.ru</a:t>
            </a:r>
            <a:r>
              <a:rPr b="1" lang="ru-RU" sz="2400" spc="-1" strike="noStrike" cap="small">
                <a:solidFill>
                  <a:srgbClr val="ffffff"/>
                </a:solidFill>
                <a:latin typeface="Calibri"/>
                <a:ea typeface="SimSu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92" name="Прямоугольник 9"/>
          <p:cNvSpPr/>
          <p:nvPr/>
        </p:nvSpPr>
        <p:spPr>
          <a:xfrm>
            <a:off x="-19800" y="124056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93" name="Рисунок 13" descr=""/>
          <p:cNvPicPr/>
          <p:nvPr/>
        </p:nvPicPr>
        <p:blipFill>
          <a:blip r:embed="rId3"/>
          <a:stretch/>
        </p:blipFill>
        <p:spPr>
          <a:xfrm>
            <a:off x="10776600" y="15876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94" name="Рисунок 15" descr=""/>
          <p:cNvPicPr/>
          <p:nvPr/>
        </p:nvPicPr>
        <p:blipFill>
          <a:blip r:embed="rId4"/>
          <a:stretch/>
        </p:blipFill>
        <p:spPr>
          <a:xfrm>
            <a:off x="291240" y="1389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utoShape 12"/>
          <p:cNvSpPr/>
          <p:nvPr/>
        </p:nvSpPr>
        <p:spPr>
          <a:xfrm>
            <a:off x="0" y="919440"/>
            <a:ext cx="12201480" cy="64044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SimSun"/>
              </a:rPr>
              <a:t>Образовательные программы высшего образования: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0" name="Прямоугольник 3"/>
          <p:cNvSpPr/>
          <p:nvPr/>
        </p:nvSpPr>
        <p:spPr>
          <a:xfrm>
            <a:off x="0" y="4320"/>
            <a:ext cx="121917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1" name="Прямоугольник 2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02" name="Рисунок 20" descr=""/>
          <p:cNvPicPr/>
          <p:nvPr/>
        </p:nvPicPr>
        <p:blipFill>
          <a:blip r:embed="rId1"/>
          <a:srcRect l="36007" t="13568" r="34277" b="8108"/>
          <a:stretch/>
        </p:blipFill>
        <p:spPr>
          <a:xfrm>
            <a:off x="6959880" y="1685520"/>
            <a:ext cx="2542680" cy="34398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03" name="Прямоугольник 17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Прямоугольник 22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Рисунок 26" descr=""/>
          <p:cNvPicPr/>
          <p:nvPr/>
        </p:nvPicPr>
        <p:blipFill>
          <a:blip r:embed="rId2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06" name="Рисунок 27" descr=""/>
          <p:cNvPicPr/>
          <p:nvPr/>
        </p:nvPicPr>
        <p:blipFill>
          <a:blip r:embed="rId3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107" name="Прямоугольник 1"/>
          <p:cNvSpPr/>
          <p:nvPr/>
        </p:nvSpPr>
        <p:spPr>
          <a:xfrm>
            <a:off x="2829960" y="127800"/>
            <a:ext cx="64965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08" name="Рисунок 4" descr=""/>
          <p:cNvPicPr/>
          <p:nvPr/>
        </p:nvPicPr>
        <p:blipFill>
          <a:blip r:embed="rId4"/>
          <a:stretch/>
        </p:blipFill>
        <p:spPr>
          <a:xfrm>
            <a:off x="8760240" y="2681280"/>
            <a:ext cx="2846880" cy="374904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09" name="Прямоугольник 18"/>
          <p:cNvSpPr/>
          <p:nvPr/>
        </p:nvSpPr>
        <p:spPr>
          <a:xfrm>
            <a:off x="-4680" y="1647000"/>
            <a:ext cx="6697800" cy="91800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Прямоугольник 21"/>
          <p:cNvSpPr/>
          <p:nvPr/>
        </p:nvSpPr>
        <p:spPr>
          <a:xfrm rot="5400000">
            <a:off x="6257520" y="2083320"/>
            <a:ext cx="91800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11" name="Рисунок 24" descr=""/>
          <p:cNvPicPr/>
          <p:nvPr/>
        </p:nvPicPr>
        <p:blipFill>
          <a:blip r:embed="rId5"/>
          <a:stretch/>
        </p:blipFill>
        <p:spPr>
          <a:xfrm>
            <a:off x="211320" y="181224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5"/>
          <p:cNvSpPr/>
          <p:nvPr/>
        </p:nvSpPr>
        <p:spPr>
          <a:xfrm>
            <a:off x="403920" y="177696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Техносферная безопасность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(бакалавриат, магистратура)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3" name="Прямоугольник 28"/>
          <p:cNvSpPr/>
          <p:nvPr/>
        </p:nvSpPr>
        <p:spPr>
          <a:xfrm>
            <a:off x="-4680" y="2615760"/>
            <a:ext cx="6697800" cy="91800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Прямоугольник 29"/>
          <p:cNvSpPr/>
          <p:nvPr/>
        </p:nvSpPr>
        <p:spPr>
          <a:xfrm rot="5400000">
            <a:off x="6257520" y="3052080"/>
            <a:ext cx="91800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15" name="Рисунок 30" descr=""/>
          <p:cNvPicPr/>
          <p:nvPr/>
        </p:nvPicPr>
        <p:blipFill>
          <a:blip r:embed="rId6"/>
          <a:stretch/>
        </p:blipFill>
        <p:spPr>
          <a:xfrm>
            <a:off x="211320" y="278064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31"/>
          <p:cNvSpPr/>
          <p:nvPr/>
        </p:nvSpPr>
        <p:spPr>
          <a:xfrm>
            <a:off x="403920" y="274572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Государственное и муниципальное управление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(магистратура)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7" name="Прямоугольник 32"/>
          <p:cNvSpPr/>
          <p:nvPr/>
        </p:nvSpPr>
        <p:spPr>
          <a:xfrm>
            <a:off x="-4680" y="3589560"/>
            <a:ext cx="6697800" cy="91800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Прямоугольник 33"/>
          <p:cNvSpPr/>
          <p:nvPr/>
        </p:nvSpPr>
        <p:spPr>
          <a:xfrm rot="5400000">
            <a:off x="6257520" y="4025880"/>
            <a:ext cx="91800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19" name="Рисунок 34" descr=""/>
          <p:cNvPicPr/>
          <p:nvPr/>
        </p:nvPicPr>
        <p:blipFill>
          <a:blip r:embed="rId7"/>
          <a:stretch/>
        </p:blipFill>
        <p:spPr>
          <a:xfrm>
            <a:off x="211320" y="375444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35"/>
          <p:cNvSpPr/>
          <p:nvPr/>
        </p:nvSpPr>
        <p:spPr>
          <a:xfrm>
            <a:off x="403920" y="371952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Пожарная безопасность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(специалитет)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1" name="Прямоугольник 36"/>
          <p:cNvSpPr/>
          <p:nvPr/>
        </p:nvSpPr>
        <p:spPr>
          <a:xfrm>
            <a:off x="-4680" y="4566600"/>
            <a:ext cx="6697800" cy="91800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Прямоугольник 37"/>
          <p:cNvSpPr/>
          <p:nvPr/>
        </p:nvSpPr>
        <p:spPr>
          <a:xfrm rot="5400000">
            <a:off x="6257520" y="5002920"/>
            <a:ext cx="91800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3" name="Рисунок 38" descr=""/>
          <p:cNvPicPr/>
          <p:nvPr/>
        </p:nvPicPr>
        <p:blipFill>
          <a:blip r:embed="rId8"/>
          <a:stretch/>
        </p:blipFill>
        <p:spPr>
          <a:xfrm>
            <a:off x="211320" y="473148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39"/>
          <p:cNvSpPr/>
          <p:nvPr/>
        </p:nvSpPr>
        <p:spPr>
          <a:xfrm>
            <a:off x="403920" y="469656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Судебная экспертиза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(специалитет)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Прямоугольник 40"/>
          <p:cNvSpPr/>
          <p:nvPr/>
        </p:nvSpPr>
        <p:spPr>
          <a:xfrm>
            <a:off x="-9720" y="5556960"/>
            <a:ext cx="6697800" cy="91800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Прямоугольник 41"/>
          <p:cNvSpPr/>
          <p:nvPr/>
        </p:nvSpPr>
        <p:spPr>
          <a:xfrm rot="5400000">
            <a:off x="6252480" y="5993280"/>
            <a:ext cx="91800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7" name="Рисунок 42" descr=""/>
          <p:cNvPicPr/>
          <p:nvPr/>
        </p:nvPicPr>
        <p:blipFill>
          <a:blip r:embed="rId9"/>
          <a:stretch/>
        </p:blipFill>
        <p:spPr>
          <a:xfrm>
            <a:off x="206280" y="572220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43"/>
          <p:cNvSpPr/>
          <p:nvPr/>
        </p:nvSpPr>
        <p:spPr>
          <a:xfrm>
            <a:off x="398520" y="568692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Региональная и отраслевая экономика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(подготовка кадров высшей квалификации)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utoShape 12"/>
          <p:cNvSpPr/>
          <p:nvPr/>
        </p:nvSpPr>
        <p:spPr>
          <a:xfrm>
            <a:off x="0" y="908280"/>
            <a:ext cx="12201480" cy="61992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SimSun"/>
              </a:rPr>
              <a:t>Программы профессионального образования: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0" name="Прямоугольник 15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Прямоугольник 18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Прямоугольник 24"/>
          <p:cNvSpPr/>
          <p:nvPr/>
        </p:nvSpPr>
        <p:spPr>
          <a:xfrm>
            <a:off x="0" y="4320"/>
            <a:ext cx="121917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3" name="Прямоугольник 25"/>
          <p:cNvSpPr/>
          <p:nvPr/>
        </p:nvSpPr>
        <p:spPr>
          <a:xfrm>
            <a:off x="2829960" y="127800"/>
            <a:ext cx="64965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4" name="Прямоугольник 21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35" name="Рисунок 22" descr=""/>
          <p:cNvPicPr/>
          <p:nvPr/>
        </p:nvPicPr>
        <p:blipFill>
          <a:blip r:embed="rId1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36" name="Рисунок 23" descr=""/>
          <p:cNvPicPr/>
          <p:nvPr/>
        </p:nvPicPr>
        <p:blipFill>
          <a:blip r:embed="rId2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pic>
        <p:nvPicPr>
          <p:cNvPr id="137" name="Рисунок 20" descr=""/>
          <p:cNvPicPr/>
          <p:nvPr/>
        </p:nvPicPr>
        <p:blipFill>
          <a:blip r:embed="rId3"/>
          <a:srcRect l="36007" t="13568" r="34277" b="8108"/>
          <a:stretch/>
        </p:blipFill>
        <p:spPr>
          <a:xfrm>
            <a:off x="6963840" y="1823760"/>
            <a:ext cx="2542680" cy="34398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38" name="Рисунок 27" descr=""/>
          <p:cNvPicPr/>
          <p:nvPr/>
        </p:nvPicPr>
        <p:blipFill>
          <a:blip r:embed="rId4"/>
          <a:stretch/>
        </p:blipFill>
        <p:spPr>
          <a:xfrm>
            <a:off x="8904240" y="2512800"/>
            <a:ext cx="2846880" cy="374904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39" name="Прямоугольник 14"/>
          <p:cNvSpPr/>
          <p:nvPr/>
        </p:nvSpPr>
        <p:spPr>
          <a:xfrm>
            <a:off x="-4680" y="1973160"/>
            <a:ext cx="6697800" cy="104832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Прямоугольник 17"/>
          <p:cNvSpPr/>
          <p:nvPr/>
        </p:nvSpPr>
        <p:spPr>
          <a:xfrm rot="5400000">
            <a:off x="6192360" y="2474640"/>
            <a:ext cx="104832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41" name="Рисунок 20" descr=""/>
          <p:cNvPicPr/>
          <p:nvPr/>
        </p:nvPicPr>
        <p:blipFill>
          <a:blip r:embed="rId5"/>
          <a:stretch/>
        </p:blipFill>
        <p:spPr>
          <a:xfrm>
            <a:off x="211320" y="2138400"/>
            <a:ext cx="335160" cy="42588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1"/>
          <p:cNvSpPr/>
          <p:nvPr/>
        </p:nvSpPr>
        <p:spPr>
          <a:xfrm>
            <a:off x="466920" y="2161440"/>
            <a:ext cx="60955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Среднее профессиональное образование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SimSun"/>
              </a:rPr>
              <a:t>(</a:t>
            </a:r>
            <a:r>
              <a:rPr b="0" lang="ru-RU" sz="1600" spc="-1" strike="noStrike">
                <a:solidFill>
                  <a:srgbClr val="ffffff"/>
                </a:solidFill>
                <a:latin typeface="Times New Roman"/>
                <a:ea typeface="SimSun"/>
              </a:rPr>
              <a:t>Пожарная безопасность, Пожарный)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3" name="Прямоугольник 31"/>
          <p:cNvSpPr/>
          <p:nvPr/>
        </p:nvSpPr>
        <p:spPr>
          <a:xfrm>
            <a:off x="-14400" y="3335760"/>
            <a:ext cx="6753600" cy="104832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Прямоугольник 32"/>
          <p:cNvSpPr/>
          <p:nvPr/>
        </p:nvSpPr>
        <p:spPr>
          <a:xfrm rot="5400000">
            <a:off x="6204600" y="3837240"/>
            <a:ext cx="104832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5" name="Прямоугольник 34"/>
          <p:cNvSpPr/>
          <p:nvPr/>
        </p:nvSpPr>
        <p:spPr>
          <a:xfrm>
            <a:off x="466920" y="3673080"/>
            <a:ext cx="6095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Профессиональное обучение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6" name="Прямоугольник 40"/>
          <p:cNvSpPr/>
          <p:nvPr/>
        </p:nvSpPr>
        <p:spPr>
          <a:xfrm>
            <a:off x="-21240" y="4698000"/>
            <a:ext cx="6698160" cy="104832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Прямоугольник 41"/>
          <p:cNvSpPr/>
          <p:nvPr/>
        </p:nvSpPr>
        <p:spPr>
          <a:xfrm rot="5400000">
            <a:off x="6180840" y="5199480"/>
            <a:ext cx="104832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48" name="Рисунок 42" descr=""/>
          <p:cNvPicPr/>
          <p:nvPr/>
        </p:nvPicPr>
        <p:blipFill>
          <a:blip r:embed="rId6"/>
          <a:stretch/>
        </p:blipFill>
        <p:spPr>
          <a:xfrm>
            <a:off x="194760" y="4863240"/>
            <a:ext cx="323280" cy="41112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43"/>
          <p:cNvSpPr/>
          <p:nvPr/>
        </p:nvSpPr>
        <p:spPr>
          <a:xfrm>
            <a:off x="604080" y="5022360"/>
            <a:ext cx="6095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Дополнительное профессиональное образование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0" name="Рисунок 44" descr=""/>
          <p:cNvPicPr/>
          <p:nvPr/>
        </p:nvPicPr>
        <p:blipFill>
          <a:blip r:embed="rId7"/>
          <a:stretch/>
        </p:blipFill>
        <p:spPr>
          <a:xfrm>
            <a:off x="211320" y="3494880"/>
            <a:ext cx="335160" cy="4258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Shape 12"/>
          <p:cNvSpPr/>
          <p:nvPr/>
        </p:nvSpPr>
        <p:spPr>
          <a:xfrm>
            <a:off x="0" y="908280"/>
            <a:ext cx="12191760" cy="80532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SimSun"/>
              </a:rPr>
              <a:t>      </a:t>
            </a:r>
            <a:endParaRPr b="0" lang="ru-RU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SimSun"/>
              </a:rPr>
              <a:t>   </a:t>
            </a:r>
            <a:r>
              <a:rPr b="0" lang="ru-RU" sz="1900" spc="-1" strike="noStrike">
                <a:solidFill>
                  <a:srgbClr val="000000"/>
                </a:solidFill>
                <a:latin typeface="Calibri"/>
                <a:ea typeface="SimSun"/>
              </a:rPr>
              <a:t>География приёмной кампании охватывает – 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SimSun"/>
              </a:rPr>
              <a:t>более 40 субъектов РФ</a:t>
            </a:r>
            <a:endParaRPr b="0" lang="ru-RU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  <a:ea typeface="SimSun"/>
              </a:rPr>
              <a:t>В 2024 году набор обучающихся составил    – 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SimSun"/>
              </a:rPr>
              <a:t>680 человек</a:t>
            </a:r>
            <a:endParaRPr b="0" lang="ru-RU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900" spc="-1" strike="noStrike">
              <a:latin typeface="Arial"/>
            </a:endParaRPr>
          </a:p>
        </p:txBody>
      </p:sp>
      <p:sp>
        <p:nvSpPr>
          <p:cNvPr id="152" name="Прямоугольник 183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Прямоугольник 201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Прямоугольник 206"/>
          <p:cNvSpPr/>
          <p:nvPr/>
        </p:nvSpPr>
        <p:spPr>
          <a:xfrm>
            <a:off x="0" y="4320"/>
            <a:ext cx="121917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000000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5" name="Прямоугольник 207"/>
          <p:cNvSpPr/>
          <p:nvPr/>
        </p:nvSpPr>
        <p:spPr>
          <a:xfrm>
            <a:off x="2829960" y="127800"/>
            <a:ext cx="64965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 cap="small">
                <a:solidFill>
                  <a:srgbClr val="ffffff"/>
                </a:solidFill>
                <a:latin typeface="Calibri"/>
                <a:ea typeface="SimSun"/>
              </a:rPr>
              <a:t>ОБРАЗОВАТЕЛЬНАЯ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6" name="Прямоугольник 203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7" name="Рисунок 204" descr=""/>
          <p:cNvPicPr/>
          <p:nvPr/>
        </p:nvPicPr>
        <p:blipFill>
          <a:blip r:embed="rId1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58" name="Рисунок 205" descr=""/>
          <p:cNvPicPr/>
          <p:nvPr/>
        </p:nvPicPr>
        <p:blipFill>
          <a:blip r:embed="rId2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grpSp>
        <p:nvGrpSpPr>
          <p:cNvPr id="159" name="Группа 1"/>
          <p:cNvGrpSpPr/>
          <p:nvPr/>
        </p:nvGrpSpPr>
        <p:grpSpPr>
          <a:xfrm>
            <a:off x="1078920" y="1191960"/>
            <a:ext cx="9968040" cy="5495040"/>
            <a:chOff x="1078920" y="1191960"/>
            <a:chExt cx="9968040" cy="5495040"/>
          </a:xfrm>
        </p:grpSpPr>
        <p:grpSp>
          <p:nvGrpSpPr>
            <p:cNvPr id="160" name="Группа 34"/>
            <p:cNvGrpSpPr/>
            <p:nvPr/>
          </p:nvGrpSpPr>
          <p:grpSpPr>
            <a:xfrm>
              <a:off x="1078920" y="1191960"/>
              <a:ext cx="9968040" cy="5495040"/>
              <a:chOff x="1078920" y="1191960"/>
              <a:chExt cx="9968040" cy="5495040"/>
            </a:xfrm>
          </p:grpSpPr>
          <p:sp>
            <p:nvSpPr>
              <p:cNvPr id="161" name="Freeform 62"/>
              <p:cNvSpPr/>
              <p:nvPr/>
            </p:nvSpPr>
            <p:spPr>
              <a:xfrm>
                <a:off x="1914840" y="3551760"/>
                <a:ext cx="311040" cy="334440"/>
              </a:xfrm>
              <a:custGeom>
                <a:avLst/>
                <a:gdLst/>
                <a:ahLst/>
                <a:rect l="l" t="t" r="r" b="b"/>
                <a:pathLst>
                  <a:path w="29" h="30">
                    <a:moveTo>
                      <a:pt x="7" y="2"/>
                    </a:moveTo>
                    <a:cubicBezTo>
                      <a:pt x="5" y="4"/>
                      <a:pt x="1" y="4"/>
                      <a:pt x="0" y="5"/>
                    </a:cubicBezTo>
                    <a:cubicBezTo>
                      <a:pt x="1" y="7"/>
                      <a:pt x="2" y="7"/>
                      <a:pt x="3" y="10"/>
                    </a:cubicBezTo>
                    <a:cubicBezTo>
                      <a:pt x="4" y="13"/>
                      <a:pt x="4" y="15"/>
                      <a:pt x="3" y="16"/>
                    </a:cubicBezTo>
                    <a:cubicBezTo>
                      <a:pt x="5" y="17"/>
                      <a:pt x="7" y="19"/>
                      <a:pt x="9" y="20"/>
                    </a:cubicBezTo>
                    <a:cubicBezTo>
                      <a:pt x="11" y="22"/>
                      <a:pt x="14" y="22"/>
                      <a:pt x="16" y="23"/>
                    </a:cubicBezTo>
                    <a:cubicBezTo>
                      <a:pt x="18" y="24"/>
                      <a:pt x="20" y="27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3" y="29"/>
                      <a:pt x="23" y="27"/>
                      <a:pt x="25" y="26"/>
                    </a:cubicBezTo>
                    <a:cubicBezTo>
                      <a:pt x="25" y="26"/>
                      <a:pt x="26" y="27"/>
                      <a:pt x="26" y="28"/>
                    </a:cubicBezTo>
                    <a:cubicBezTo>
                      <a:pt x="27" y="27"/>
                      <a:pt x="26" y="26"/>
                      <a:pt x="27" y="26"/>
                    </a:cubicBezTo>
                    <a:cubicBezTo>
                      <a:pt x="28" y="26"/>
                      <a:pt x="28" y="25"/>
                      <a:pt x="29" y="25"/>
                    </a:cubicBezTo>
                    <a:cubicBezTo>
                      <a:pt x="27" y="24"/>
                      <a:pt x="25" y="23"/>
                      <a:pt x="25" y="21"/>
                    </a:cubicBezTo>
                    <a:cubicBezTo>
                      <a:pt x="23" y="21"/>
                      <a:pt x="22" y="21"/>
                      <a:pt x="21" y="19"/>
                    </a:cubicBezTo>
                    <a:cubicBezTo>
                      <a:pt x="21" y="17"/>
                      <a:pt x="21" y="14"/>
                      <a:pt x="22" y="11"/>
                    </a:cubicBezTo>
                    <a:cubicBezTo>
                      <a:pt x="22" y="9"/>
                      <a:pt x="21" y="8"/>
                      <a:pt x="20" y="8"/>
                    </a:cubicBezTo>
                    <a:cubicBezTo>
                      <a:pt x="17" y="7"/>
                      <a:pt x="18" y="6"/>
                      <a:pt x="18" y="5"/>
                    </a:cubicBezTo>
                    <a:cubicBezTo>
                      <a:pt x="18" y="4"/>
                      <a:pt x="16" y="3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0"/>
                      <a:pt x="8" y="1"/>
                      <a:pt x="7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Freeform 65"/>
              <p:cNvSpPr/>
              <p:nvPr/>
            </p:nvSpPr>
            <p:spPr>
              <a:xfrm>
                <a:off x="2796480" y="2900520"/>
                <a:ext cx="735480" cy="739080"/>
              </a:xfrm>
              <a:custGeom>
                <a:avLst/>
                <a:gdLst/>
                <a:ahLst/>
                <a:rect l="l" t="t" r="r" b="b"/>
                <a:pathLst>
                  <a:path w="69" h="67">
                    <a:moveTo>
                      <a:pt x="2" y="10"/>
                    </a:moveTo>
                    <a:cubicBezTo>
                      <a:pt x="1" y="12"/>
                      <a:pt x="1" y="13"/>
                      <a:pt x="0" y="14"/>
                    </a:cubicBezTo>
                    <a:cubicBezTo>
                      <a:pt x="1" y="15"/>
                      <a:pt x="1" y="15"/>
                      <a:pt x="3" y="17"/>
                    </a:cubicBezTo>
                    <a:cubicBezTo>
                      <a:pt x="4" y="18"/>
                      <a:pt x="2" y="22"/>
                      <a:pt x="3" y="23"/>
                    </a:cubicBezTo>
                    <a:cubicBezTo>
                      <a:pt x="6" y="23"/>
                      <a:pt x="6" y="23"/>
                      <a:pt x="8" y="25"/>
                    </a:cubicBezTo>
                    <a:cubicBezTo>
                      <a:pt x="8" y="27"/>
                      <a:pt x="8" y="28"/>
                      <a:pt x="8" y="30"/>
                    </a:cubicBezTo>
                    <a:cubicBezTo>
                      <a:pt x="9" y="30"/>
                      <a:pt x="11" y="30"/>
                      <a:pt x="12" y="30"/>
                    </a:cubicBezTo>
                    <a:cubicBezTo>
                      <a:pt x="13" y="31"/>
                      <a:pt x="14" y="33"/>
                      <a:pt x="16" y="34"/>
                    </a:cubicBezTo>
                    <a:cubicBezTo>
                      <a:pt x="17" y="35"/>
                      <a:pt x="18" y="33"/>
                      <a:pt x="19" y="33"/>
                    </a:cubicBezTo>
                    <a:cubicBezTo>
                      <a:pt x="21" y="36"/>
                      <a:pt x="17" y="42"/>
                      <a:pt x="22" y="46"/>
                    </a:cubicBezTo>
                    <a:cubicBezTo>
                      <a:pt x="23" y="46"/>
                      <a:pt x="24" y="42"/>
                      <a:pt x="26" y="43"/>
                    </a:cubicBezTo>
                    <a:cubicBezTo>
                      <a:pt x="29" y="43"/>
                      <a:pt x="30" y="47"/>
                      <a:pt x="33" y="45"/>
                    </a:cubicBezTo>
                    <a:cubicBezTo>
                      <a:pt x="34" y="44"/>
                      <a:pt x="34" y="47"/>
                      <a:pt x="36" y="48"/>
                    </a:cubicBezTo>
                    <a:cubicBezTo>
                      <a:pt x="38" y="50"/>
                      <a:pt x="39" y="50"/>
                      <a:pt x="41" y="57"/>
                    </a:cubicBezTo>
                    <a:cubicBezTo>
                      <a:pt x="42" y="58"/>
                      <a:pt x="44" y="60"/>
                      <a:pt x="46" y="61"/>
                    </a:cubicBezTo>
                    <a:cubicBezTo>
                      <a:pt x="48" y="63"/>
                      <a:pt x="48" y="65"/>
                      <a:pt x="52" y="65"/>
                    </a:cubicBezTo>
                    <a:cubicBezTo>
                      <a:pt x="53" y="65"/>
                      <a:pt x="54" y="63"/>
                      <a:pt x="55" y="62"/>
                    </a:cubicBezTo>
                    <a:cubicBezTo>
                      <a:pt x="55" y="62"/>
                      <a:pt x="56" y="62"/>
                      <a:pt x="56" y="63"/>
                    </a:cubicBezTo>
                    <a:cubicBezTo>
                      <a:pt x="56" y="64"/>
                      <a:pt x="57" y="66"/>
                      <a:pt x="58" y="67"/>
                    </a:cubicBezTo>
                    <a:cubicBezTo>
                      <a:pt x="58" y="66"/>
                      <a:pt x="59" y="66"/>
                      <a:pt x="59" y="66"/>
                    </a:cubicBezTo>
                    <a:cubicBezTo>
                      <a:pt x="60" y="65"/>
                      <a:pt x="59" y="64"/>
                      <a:pt x="59" y="63"/>
                    </a:cubicBezTo>
                    <a:cubicBezTo>
                      <a:pt x="59" y="63"/>
                      <a:pt x="60" y="63"/>
                      <a:pt x="60" y="62"/>
                    </a:cubicBezTo>
                    <a:cubicBezTo>
                      <a:pt x="60" y="61"/>
                      <a:pt x="57" y="61"/>
                      <a:pt x="58" y="58"/>
                    </a:cubicBezTo>
                    <a:cubicBezTo>
                      <a:pt x="59" y="56"/>
                      <a:pt x="61" y="60"/>
                      <a:pt x="67" y="57"/>
                    </a:cubicBezTo>
                    <a:cubicBezTo>
                      <a:pt x="68" y="56"/>
                      <a:pt x="69" y="55"/>
                      <a:pt x="69" y="54"/>
                    </a:cubicBezTo>
                    <a:cubicBezTo>
                      <a:pt x="68" y="53"/>
                      <a:pt x="67" y="52"/>
                      <a:pt x="66" y="51"/>
                    </a:cubicBezTo>
                    <a:cubicBezTo>
                      <a:pt x="63" y="49"/>
                      <a:pt x="67" y="49"/>
                      <a:pt x="66" y="47"/>
                    </a:cubicBezTo>
                    <a:cubicBezTo>
                      <a:pt x="66" y="47"/>
                      <a:pt x="65" y="46"/>
                      <a:pt x="65" y="46"/>
                    </a:cubicBezTo>
                    <a:cubicBezTo>
                      <a:pt x="64" y="45"/>
                      <a:pt x="63" y="46"/>
                      <a:pt x="62" y="46"/>
                    </a:cubicBezTo>
                    <a:cubicBezTo>
                      <a:pt x="60" y="46"/>
                      <a:pt x="59" y="45"/>
                      <a:pt x="58" y="44"/>
                    </a:cubicBezTo>
                    <a:cubicBezTo>
                      <a:pt x="56" y="42"/>
                      <a:pt x="58" y="41"/>
                      <a:pt x="57" y="40"/>
                    </a:cubicBezTo>
                    <a:cubicBezTo>
                      <a:pt x="56" y="39"/>
                      <a:pt x="54" y="40"/>
                      <a:pt x="52" y="39"/>
                    </a:cubicBezTo>
                    <a:cubicBezTo>
                      <a:pt x="50" y="37"/>
                      <a:pt x="51" y="36"/>
                      <a:pt x="50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3"/>
                      <a:pt x="48" y="32"/>
                      <a:pt x="47" y="31"/>
                    </a:cubicBezTo>
                    <a:cubicBezTo>
                      <a:pt x="46" y="29"/>
                      <a:pt x="44" y="30"/>
                      <a:pt x="43" y="30"/>
                    </a:cubicBezTo>
                    <a:cubicBezTo>
                      <a:pt x="41" y="29"/>
                      <a:pt x="42" y="28"/>
                      <a:pt x="41" y="27"/>
                    </a:cubicBezTo>
                    <a:cubicBezTo>
                      <a:pt x="40" y="26"/>
                      <a:pt x="39" y="26"/>
                      <a:pt x="38" y="25"/>
                    </a:cubicBezTo>
                    <a:cubicBezTo>
                      <a:pt x="38" y="24"/>
                      <a:pt x="38" y="23"/>
                      <a:pt x="37" y="22"/>
                    </a:cubicBezTo>
                    <a:cubicBezTo>
                      <a:pt x="36" y="19"/>
                      <a:pt x="33" y="21"/>
                      <a:pt x="34" y="16"/>
                    </a:cubicBezTo>
                    <a:cubicBezTo>
                      <a:pt x="34" y="14"/>
                      <a:pt x="36" y="13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5" y="2"/>
                      <a:pt x="33" y="2"/>
                    </a:cubicBezTo>
                    <a:cubicBezTo>
                      <a:pt x="30" y="6"/>
                      <a:pt x="25" y="4"/>
                      <a:pt x="26" y="1"/>
                    </a:cubicBezTo>
                    <a:cubicBezTo>
                      <a:pt x="24" y="1"/>
                      <a:pt x="23" y="1"/>
                      <a:pt x="21" y="0"/>
                    </a:cubicBezTo>
                    <a:cubicBezTo>
                      <a:pt x="20" y="0"/>
                      <a:pt x="21" y="2"/>
                      <a:pt x="19" y="2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4" y="4"/>
                      <a:pt x="12" y="6"/>
                      <a:pt x="11" y="8"/>
                    </a:cubicBezTo>
                    <a:cubicBezTo>
                      <a:pt x="11" y="9"/>
                      <a:pt x="12" y="10"/>
                      <a:pt x="12" y="11"/>
                    </a:cubicBezTo>
                    <a:cubicBezTo>
                      <a:pt x="11" y="12"/>
                      <a:pt x="10" y="10"/>
                      <a:pt x="9" y="10"/>
                    </a:cubicBezTo>
                    <a:cubicBezTo>
                      <a:pt x="8" y="11"/>
                      <a:pt x="8" y="13"/>
                      <a:pt x="8" y="13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Freeform 9"/>
              <p:cNvSpPr/>
              <p:nvPr/>
            </p:nvSpPr>
            <p:spPr>
              <a:xfrm>
                <a:off x="7292520" y="5002200"/>
                <a:ext cx="1071720" cy="1416600"/>
              </a:xfrm>
              <a:custGeom>
                <a:avLst/>
                <a:gdLst/>
                <a:ahLst/>
                <a:rect l="l" t="t" r="r" b="b"/>
                <a:pathLst>
                  <a:path w="100" h="128">
                    <a:moveTo>
                      <a:pt x="1" y="121"/>
                    </a:moveTo>
                    <a:cubicBezTo>
                      <a:pt x="4" y="124"/>
                      <a:pt x="5" y="128"/>
                      <a:pt x="12" y="127"/>
                    </a:cubicBezTo>
                    <a:cubicBezTo>
                      <a:pt x="15" y="126"/>
                      <a:pt x="16" y="127"/>
                      <a:pt x="19" y="127"/>
                    </a:cubicBezTo>
                    <a:cubicBezTo>
                      <a:pt x="20" y="128"/>
                      <a:pt x="21" y="126"/>
                      <a:pt x="22" y="126"/>
                    </a:cubicBezTo>
                    <a:cubicBezTo>
                      <a:pt x="24" y="126"/>
                      <a:pt x="25" y="127"/>
                      <a:pt x="27" y="127"/>
                    </a:cubicBezTo>
                    <a:cubicBezTo>
                      <a:pt x="30" y="126"/>
                      <a:pt x="31" y="123"/>
                      <a:pt x="34" y="122"/>
                    </a:cubicBezTo>
                    <a:cubicBezTo>
                      <a:pt x="37" y="121"/>
                      <a:pt x="40" y="121"/>
                      <a:pt x="42" y="120"/>
                    </a:cubicBezTo>
                    <a:cubicBezTo>
                      <a:pt x="44" y="118"/>
                      <a:pt x="44" y="115"/>
                      <a:pt x="46" y="113"/>
                    </a:cubicBezTo>
                    <a:cubicBezTo>
                      <a:pt x="47" y="111"/>
                      <a:pt x="49" y="112"/>
                      <a:pt x="50" y="110"/>
                    </a:cubicBezTo>
                    <a:cubicBezTo>
                      <a:pt x="52" y="109"/>
                      <a:pt x="52" y="108"/>
                      <a:pt x="54" y="107"/>
                    </a:cubicBezTo>
                    <a:cubicBezTo>
                      <a:pt x="57" y="107"/>
                      <a:pt x="60" y="110"/>
                      <a:pt x="63" y="111"/>
                    </a:cubicBezTo>
                    <a:cubicBezTo>
                      <a:pt x="65" y="111"/>
                      <a:pt x="67" y="108"/>
                      <a:pt x="69" y="108"/>
                    </a:cubicBezTo>
                    <a:cubicBezTo>
                      <a:pt x="74" y="108"/>
                      <a:pt x="77" y="113"/>
                      <a:pt x="84" y="111"/>
                    </a:cubicBezTo>
                    <a:cubicBezTo>
                      <a:pt x="84" y="111"/>
                      <a:pt x="85" y="107"/>
                      <a:pt x="86" y="106"/>
                    </a:cubicBezTo>
                    <a:cubicBezTo>
                      <a:pt x="88" y="105"/>
                      <a:pt x="92" y="105"/>
                      <a:pt x="93" y="102"/>
                    </a:cubicBezTo>
                    <a:cubicBezTo>
                      <a:pt x="93" y="99"/>
                      <a:pt x="91" y="98"/>
                      <a:pt x="91" y="97"/>
                    </a:cubicBezTo>
                    <a:cubicBezTo>
                      <a:pt x="90" y="94"/>
                      <a:pt x="91" y="88"/>
                      <a:pt x="92" y="86"/>
                    </a:cubicBezTo>
                    <a:cubicBezTo>
                      <a:pt x="92" y="83"/>
                      <a:pt x="93" y="80"/>
                      <a:pt x="95" y="77"/>
                    </a:cubicBezTo>
                    <a:cubicBezTo>
                      <a:pt x="95" y="72"/>
                      <a:pt x="94" y="69"/>
                      <a:pt x="93" y="68"/>
                    </a:cubicBezTo>
                    <a:cubicBezTo>
                      <a:pt x="91" y="67"/>
                      <a:pt x="89" y="66"/>
                      <a:pt x="88" y="65"/>
                    </a:cubicBezTo>
                    <a:cubicBezTo>
                      <a:pt x="88" y="63"/>
                      <a:pt x="96" y="58"/>
                      <a:pt x="97" y="57"/>
                    </a:cubicBezTo>
                    <a:cubicBezTo>
                      <a:pt x="99" y="56"/>
                      <a:pt x="99" y="55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lnTo>
                      <a:pt x="98" y="49"/>
                    </a:lnTo>
                    <a:cubicBezTo>
                      <a:pt x="97" y="48"/>
                      <a:pt x="94" y="49"/>
                      <a:pt x="94" y="47"/>
                    </a:cubicBezTo>
                    <a:cubicBezTo>
                      <a:pt x="92" y="44"/>
                      <a:pt x="96" y="43"/>
                      <a:pt x="96" y="40"/>
                    </a:cubicBezTo>
                    <a:cubicBezTo>
                      <a:pt x="94" y="36"/>
                      <a:pt x="91" y="39"/>
                      <a:pt x="90" y="38"/>
                    </a:cubicBezTo>
                    <a:cubicBezTo>
                      <a:pt x="90" y="37"/>
                      <a:pt x="91" y="35"/>
                      <a:pt x="92" y="33"/>
                    </a:cubicBezTo>
                    <a:cubicBezTo>
                      <a:pt x="92" y="31"/>
                      <a:pt x="91" y="28"/>
                      <a:pt x="89" y="27"/>
                    </a:cubicBezTo>
                    <a:cubicBezTo>
                      <a:pt x="88" y="27"/>
                      <a:pt x="88" y="30"/>
                      <a:pt x="87" y="30"/>
                    </a:cubicBezTo>
                    <a:cubicBezTo>
                      <a:pt x="84" y="30"/>
                      <a:pt x="86" y="25"/>
                      <a:pt x="84" y="24"/>
                    </a:cubicBezTo>
                    <a:cubicBezTo>
                      <a:pt x="81" y="22"/>
                      <a:pt x="79" y="28"/>
                      <a:pt x="77" y="26"/>
                    </a:cubicBezTo>
                    <a:cubicBezTo>
                      <a:pt x="75" y="24"/>
                      <a:pt x="78" y="23"/>
                      <a:pt x="77" y="22"/>
                    </a:cubicBezTo>
                    <a:cubicBezTo>
                      <a:pt x="76" y="19"/>
                      <a:pt x="72" y="21"/>
                      <a:pt x="71" y="19"/>
                    </a:cubicBezTo>
                    <a:cubicBezTo>
                      <a:pt x="71" y="18"/>
                      <a:pt x="72" y="17"/>
                      <a:pt x="73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66" y="15"/>
                      <a:pt x="69" y="10"/>
                      <a:pt x="67" y="9"/>
                    </a:cubicBezTo>
                    <a:cubicBezTo>
                      <a:pt x="66" y="8"/>
                      <a:pt x="65" y="10"/>
                      <a:pt x="63" y="8"/>
                    </a:cubicBezTo>
                    <a:cubicBezTo>
                      <a:pt x="62" y="7"/>
                      <a:pt x="64" y="5"/>
                      <a:pt x="63" y="4"/>
                    </a:cubicBezTo>
                    <a:cubicBezTo>
                      <a:pt x="63" y="2"/>
                      <a:pt x="61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59" y="3"/>
                      <a:pt x="59" y="4"/>
                    </a:cubicBezTo>
                    <a:cubicBezTo>
                      <a:pt x="57" y="4"/>
                      <a:pt x="56" y="0"/>
                      <a:pt x="52" y="2"/>
                    </a:cubicBezTo>
                    <a:cubicBezTo>
                      <a:pt x="51" y="3"/>
                      <a:pt x="51" y="5"/>
                      <a:pt x="52" y="7"/>
                    </a:cubicBezTo>
                    <a:cubicBezTo>
                      <a:pt x="53" y="9"/>
                      <a:pt x="50" y="9"/>
                      <a:pt x="51" y="11"/>
                    </a:cubicBezTo>
                    <a:cubicBezTo>
                      <a:pt x="51" y="12"/>
                      <a:pt x="51" y="12"/>
                      <a:pt x="52" y="13"/>
                    </a:cubicBezTo>
                    <a:cubicBezTo>
                      <a:pt x="52" y="14"/>
                      <a:pt x="52" y="15"/>
                      <a:pt x="52" y="16"/>
                    </a:cubicBezTo>
                    <a:cubicBezTo>
                      <a:pt x="53" y="18"/>
                      <a:pt x="55" y="14"/>
                      <a:pt x="55" y="20"/>
                    </a:cubicBezTo>
                    <a:cubicBezTo>
                      <a:pt x="55" y="21"/>
                      <a:pt x="46" y="24"/>
                      <a:pt x="44" y="24"/>
                    </a:cubicBezTo>
                    <a:cubicBezTo>
                      <a:pt x="42" y="28"/>
                      <a:pt x="46" y="31"/>
                      <a:pt x="47" y="35"/>
                    </a:cubicBezTo>
                    <a:cubicBezTo>
                      <a:pt x="48" y="38"/>
                      <a:pt x="50" y="42"/>
                      <a:pt x="51" y="43"/>
                    </a:cubicBezTo>
                    <a:cubicBezTo>
                      <a:pt x="53" y="44"/>
                      <a:pt x="56" y="44"/>
                      <a:pt x="58" y="46"/>
                    </a:cubicBezTo>
                    <a:cubicBezTo>
                      <a:pt x="59" y="47"/>
                      <a:pt x="58" y="51"/>
                      <a:pt x="58" y="52"/>
                    </a:cubicBezTo>
                    <a:cubicBezTo>
                      <a:pt x="56" y="54"/>
                      <a:pt x="52" y="54"/>
                      <a:pt x="50" y="56"/>
                    </a:cubicBezTo>
                    <a:cubicBezTo>
                      <a:pt x="49" y="58"/>
                      <a:pt x="48" y="60"/>
                      <a:pt x="46" y="63"/>
                    </a:cubicBezTo>
                    <a:cubicBezTo>
                      <a:pt x="44" y="65"/>
                      <a:pt x="41" y="65"/>
                      <a:pt x="40" y="68"/>
                    </a:cubicBezTo>
                    <a:cubicBezTo>
                      <a:pt x="41" y="70"/>
                      <a:pt x="45" y="71"/>
                      <a:pt x="46" y="73"/>
                    </a:cubicBezTo>
                    <a:cubicBezTo>
                      <a:pt x="46" y="75"/>
                      <a:pt x="43" y="80"/>
                      <a:pt x="42" y="81"/>
                    </a:cubicBezTo>
                    <a:cubicBezTo>
                      <a:pt x="41" y="82"/>
                      <a:pt x="40" y="82"/>
                      <a:pt x="39" y="82"/>
                    </a:cubicBezTo>
                    <a:cubicBezTo>
                      <a:pt x="38" y="83"/>
                      <a:pt x="38" y="83"/>
                      <a:pt x="37" y="84"/>
                    </a:cubicBezTo>
                    <a:cubicBezTo>
                      <a:pt x="36" y="84"/>
                      <a:pt x="36" y="84"/>
                      <a:pt x="35" y="84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32" y="85"/>
                      <a:pt x="33" y="86"/>
                      <a:pt x="32" y="87"/>
                    </a:cubicBezTo>
                    <a:cubicBezTo>
                      <a:pt x="31" y="87"/>
                      <a:pt x="29" y="87"/>
                      <a:pt x="28" y="87"/>
                    </a:cubicBezTo>
                    <a:cubicBezTo>
                      <a:pt x="26" y="89"/>
                      <a:pt x="27" y="90"/>
                      <a:pt x="25" y="91"/>
                    </a:cubicBezTo>
                    <a:cubicBezTo>
                      <a:pt x="25" y="92"/>
                      <a:pt x="24" y="92"/>
                      <a:pt x="23" y="92"/>
                    </a:cubicBezTo>
                    <a:cubicBezTo>
                      <a:pt x="21" y="93"/>
                      <a:pt x="21" y="95"/>
                      <a:pt x="20" y="95"/>
                    </a:cubicBezTo>
                    <a:cubicBezTo>
                      <a:pt x="19" y="96"/>
                      <a:pt x="17" y="94"/>
                      <a:pt x="16" y="95"/>
                    </a:cubicBezTo>
                    <a:cubicBezTo>
                      <a:pt x="14" y="96"/>
                      <a:pt x="13" y="98"/>
                      <a:pt x="11" y="99"/>
                    </a:cubicBezTo>
                    <a:cubicBezTo>
                      <a:pt x="9" y="99"/>
                      <a:pt x="8" y="99"/>
                      <a:pt x="8" y="100"/>
                    </a:cubicBezTo>
                    <a:cubicBezTo>
                      <a:pt x="6" y="100"/>
                      <a:pt x="4" y="100"/>
                      <a:pt x="4" y="101"/>
                    </a:cubicBezTo>
                    <a:cubicBezTo>
                      <a:pt x="3" y="103"/>
                      <a:pt x="5" y="103"/>
                      <a:pt x="5" y="104"/>
                    </a:cubicBezTo>
                    <a:cubicBezTo>
                      <a:pt x="4" y="106"/>
                      <a:pt x="3" y="105"/>
                      <a:pt x="3" y="107"/>
                    </a:cubicBezTo>
                    <a:cubicBezTo>
                      <a:pt x="4" y="108"/>
                      <a:pt x="1" y="110"/>
                      <a:pt x="2" y="111"/>
                    </a:cubicBezTo>
                    <a:cubicBezTo>
                      <a:pt x="3" y="112"/>
                      <a:pt x="6" y="111"/>
                      <a:pt x="7" y="111"/>
                    </a:cubicBezTo>
                    <a:cubicBezTo>
                      <a:pt x="7" y="115"/>
                      <a:pt x="1" y="114"/>
                      <a:pt x="0" y="116"/>
                    </a:cubicBezTo>
                    <a:cubicBezTo>
                      <a:pt x="0" y="117"/>
                      <a:pt x="0" y="119"/>
                      <a:pt x="1" y="12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" name="Freeform 13"/>
              <p:cNvSpPr/>
              <p:nvPr/>
            </p:nvSpPr>
            <p:spPr>
              <a:xfrm>
                <a:off x="5281560" y="5901120"/>
                <a:ext cx="514080" cy="486000"/>
              </a:xfrm>
              <a:custGeom>
                <a:avLst/>
                <a:gdLst/>
                <a:ahLst/>
                <a:rect l="l" t="t" r="r" b="b"/>
                <a:pathLst>
                  <a:path w="48" h="44">
                    <a:moveTo>
                      <a:pt x="1" y="18"/>
                    </a:moveTo>
                    <a:cubicBezTo>
                      <a:pt x="2" y="21"/>
                      <a:pt x="0" y="22"/>
                      <a:pt x="2" y="25"/>
                    </a:cubicBezTo>
                    <a:cubicBezTo>
                      <a:pt x="3" y="26"/>
                      <a:pt x="6" y="25"/>
                      <a:pt x="6" y="28"/>
                    </a:cubicBezTo>
                    <a:cubicBezTo>
                      <a:pt x="7" y="31"/>
                      <a:pt x="7" y="34"/>
                      <a:pt x="10" y="36"/>
                    </a:cubicBezTo>
                    <a:cubicBezTo>
                      <a:pt x="12" y="37"/>
                      <a:pt x="14" y="36"/>
                      <a:pt x="17" y="36"/>
                    </a:cubicBezTo>
                    <a:cubicBezTo>
                      <a:pt x="19" y="36"/>
                      <a:pt x="20" y="36"/>
                      <a:pt x="20" y="37"/>
                    </a:cubicBezTo>
                    <a:cubicBezTo>
                      <a:pt x="21" y="40"/>
                      <a:pt x="23" y="42"/>
                      <a:pt x="25" y="42"/>
                    </a:cubicBezTo>
                    <a:cubicBezTo>
                      <a:pt x="25" y="42"/>
                      <a:pt x="25" y="44"/>
                      <a:pt x="26" y="44"/>
                    </a:cubicBezTo>
                    <a:cubicBezTo>
                      <a:pt x="28" y="44"/>
                      <a:pt x="30" y="42"/>
                      <a:pt x="34" y="42"/>
                    </a:cubicBezTo>
                    <a:cubicBezTo>
                      <a:pt x="37" y="41"/>
                      <a:pt x="41" y="41"/>
                      <a:pt x="42" y="40"/>
                    </a:cubicBezTo>
                    <a:cubicBezTo>
                      <a:pt x="45" y="39"/>
                      <a:pt x="44" y="37"/>
                      <a:pt x="44" y="36"/>
                    </a:cubicBezTo>
                    <a:cubicBezTo>
                      <a:pt x="43" y="34"/>
                      <a:pt x="41" y="33"/>
                      <a:pt x="42" y="32"/>
                    </a:cubicBezTo>
                    <a:cubicBezTo>
                      <a:pt x="43" y="29"/>
                      <a:pt x="44" y="33"/>
                      <a:pt x="46" y="32"/>
                    </a:cubicBezTo>
                    <a:cubicBezTo>
                      <a:pt x="48" y="30"/>
                      <a:pt x="42" y="25"/>
                      <a:pt x="41" y="23"/>
                    </a:cubicBezTo>
                    <a:cubicBezTo>
                      <a:pt x="40" y="21"/>
                      <a:pt x="40" y="18"/>
                      <a:pt x="40" y="14"/>
                    </a:cubicBezTo>
                    <a:cubicBezTo>
                      <a:pt x="39" y="14"/>
                      <a:pt x="38" y="14"/>
                      <a:pt x="38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5" y="17"/>
                      <a:pt x="35" y="15"/>
                      <a:pt x="35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9" y="6"/>
                      <a:pt x="39" y="5"/>
                      <a:pt x="38" y="4"/>
                    </a:cubicBezTo>
                    <a:cubicBezTo>
                      <a:pt x="38" y="3"/>
                      <a:pt x="37" y="3"/>
                      <a:pt x="36" y="3"/>
                    </a:cubicBezTo>
                    <a:cubicBezTo>
                      <a:pt x="35" y="3"/>
                      <a:pt x="35" y="1"/>
                      <a:pt x="34" y="2"/>
                    </a:cubicBezTo>
                    <a:cubicBezTo>
                      <a:pt x="33" y="2"/>
                      <a:pt x="34" y="4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7" y="2"/>
                      <a:pt x="26" y="3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2" y="5"/>
                      <a:pt x="21" y="4"/>
                      <a:pt x="20" y="4"/>
                    </a:cubicBezTo>
                    <a:cubicBezTo>
                      <a:pt x="18" y="5"/>
                      <a:pt x="18" y="8"/>
                      <a:pt x="15" y="9"/>
                    </a:cubicBezTo>
                    <a:cubicBezTo>
                      <a:pt x="11" y="10"/>
                      <a:pt x="9" y="10"/>
                      <a:pt x="6" y="11"/>
                    </a:cubicBezTo>
                    <a:cubicBezTo>
                      <a:pt x="5" y="11"/>
                      <a:pt x="3" y="10"/>
                      <a:pt x="2" y="12"/>
                    </a:cubicBezTo>
                    <a:cubicBezTo>
                      <a:pt x="1" y="14"/>
                      <a:pt x="5" y="15"/>
                      <a:pt x="4" y="17"/>
                    </a:cubicBezTo>
                    <a:cubicBezTo>
                      <a:pt x="3" y="17"/>
                      <a:pt x="2" y="17"/>
                      <a:pt x="1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" name="Freeform 14"/>
              <p:cNvSpPr/>
              <p:nvPr/>
            </p:nvSpPr>
            <p:spPr>
              <a:xfrm>
                <a:off x="4886640" y="5548320"/>
                <a:ext cx="727920" cy="554040"/>
              </a:xfrm>
              <a:custGeom>
                <a:avLst/>
                <a:gdLst/>
                <a:ahLst/>
                <a:rect l="l" t="t" r="r" b="b"/>
                <a:pathLst>
                  <a:path w="68" h="50">
                    <a:moveTo>
                      <a:pt x="0" y="6"/>
                    </a:moveTo>
                    <a:cubicBezTo>
                      <a:pt x="2" y="9"/>
                      <a:pt x="3" y="14"/>
                      <a:pt x="3" y="16"/>
                    </a:cubicBezTo>
                    <a:cubicBezTo>
                      <a:pt x="5" y="24"/>
                      <a:pt x="5" y="33"/>
                      <a:pt x="6" y="41"/>
                    </a:cubicBezTo>
                    <a:cubicBezTo>
                      <a:pt x="6" y="43"/>
                      <a:pt x="6" y="43"/>
                      <a:pt x="8" y="42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0"/>
                      <a:pt x="11" y="37"/>
                      <a:pt x="12" y="36"/>
                    </a:cubicBezTo>
                    <a:cubicBezTo>
                      <a:pt x="13" y="35"/>
                      <a:pt x="15" y="36"/>
                      <a:pt x="16" y="38"/>
                    </a:cubicBezTo>
                    <a:cubicBezTo>
                      <a:pt x="16" y="40"/>
                      <a:pt x="15" y="41"/>
                      <a:pt x="17" y="41"/>
                    </a:cubicBezTo>
                    <a:cubicBezTo>
                      <a:pt x="18" y="44"/>
                      <a:pt x="19" y="46"/>
                      <a:pt x="20" y="46"/>
                    </a:cubicBezTo>
                    <a:cubicBezTo>
                      <a:pt x="22" y="46"/>
                      <a:pt x="24" y="46"/>
                      <a:pt x="26" y="46"/>
                    </a:cubicBezTo>
                    <a:cubicBezTo>
                      <a:pt x="28" y="46"/>
                      <a:pt x="27" y="44"/>
                      <a:pt x="28" y="44"/>
                    </a:cubicBezTo>
                    <a:cubicBezTo>
                      <a:pt x="28" y="44"/>
                      <a:pt x="28" y="46"/>
                      <a:pt x="29" y="46"/>
                    </a:cubicBezTo>
                    <a:cubicBezTo>
                      <a:pt x="31" y="43"/>
                      <a:pt x="37" y="47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9"/>
                      <a:pt x="41" y="49"/>
                    </a:cubicBezTo>
                    <a:cubicBezTo>
                      <a:pt x="42" y="47"/>
                      <a:pt x="38" y="46"/>
                      <a:pt x="39" y="44"/>
                    </a:cubicBezTo>
                    <a:cubicBezTo>
                      <a:pt x="40" y="42"/>
                      <a:pt x="42" y="43"/>
                      <a:pt x="43" y="43"/>
                    </a:cubicBezTo>
                    <a:cubicBezTo>
                      <a:pt x="46" y="42"/>
                      <a:pt x="48" y="42"/>
                      <a:pt x="52" y="41"/>
                    </a:cubicBezTo>
                    <a:cubicBezTo>
                      <a:pt x="55" y="40"/>
                      <a:pt x="55" y="37"/>
                      <a:pt x="57" y="36"/>
                    </a:cubicBezTo>
                    <a:cubicBezTo>
                      <a:pt x="58" y="36"/>
                      <a:pt x="59" y="37"/>
                      <a:pt x="60" y="37"/>
                    </a:cubicBezTo>
                    <a:cubicBezTo>
                      <a:pt x="61" y="36"/>
                      <a:pt x="62" y="36"/>
                      <a:pt x="63" y="35"/>
                    </a:cubicBezTo>
                    <a:cubicBezTo>
                      <a:pt x="64" y="34"/>
                      <a:pt x="63" y="32"/>
                      <a:pt x="64" y="32"/>
                    </a:cubicBezTo>
                    <a:cubicBezTo>
                      <a:pt x="65" y="32"/>
                      <a:pt x="66" y="32"/>
                      <a:pt x="67" y="32"/>
                    </a:cubicBezTo>
                    <a:cubicBezTo>
                      <a:pt x="67" y="32"/>
                      <a:pt x="67" y="32"/>
                      <a:pt x="67" y="31"/>
                    </a:cubicBezTo>
                    <a:cubicBezTo>
                      <a:pt x="67" y="31"/>
                      <a:pt x="65" y="30"/>
                      <a:pt x="65" y="29"/>
                    </a:cubicBezTo>
                    <a:cubicBezTo>
                      <a:pt x="65" y="28"/>
                      <a:pt x="67" y="28"/>
                      <a:pt x="67" y="27"/>
                    </a:cubicBezTo>
                    <a:cubicBezTo>
                      <a:pt x="67" y="26"/>
                      <a:pt x="64" y="26"/>
                      <a:pt x="65" y="25"/>
                    </a:cubicBezTo>
                    <a:cubicBezTo>
                      <a:pt x="65" y="24"/>
                      <a:pt x="68" y="24"/>
                      <a:pt x="68" y="23"/>
                    </a:cubicBezTo>
                    <a:cubicBezTo>
                      <a:pt x="68" y="22"/>
                      <a:pt x="65" y="22"/>
                      <a:pt x="65" y="20"/>
                    </a:cubicBezTo>
                    <a:cubicBezTo>
                      <a:pt x="64" y="20"/>
                      <a:pt x="65" y="18"/>
                      <a:pt x="64" y="17"/>
                    </a:cubicBezTo>
                    <a:cubicBezTo>
                      <a:pt x="64" y="16"/>
                      <a:pt x="62" y="16"/>
                      <a:pt x="62" y="15"/>
                    </a:cubicBezTo>
                    <a:cubicBezTo>
                      <a:pt x="61" y="14"/>
                      <a:pt x="62" y="12"/>
                      <a:pt x="60" y="11"/>
                    </a:cubicBezTo>
                    <a:cubicBezTo>
                      <a:pt x="58" y="9"/>
                      <a:pt x="57" y="8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4" y="7"/>
                      <a:pt x="53" y="8"/>
                      <a:pt x="51" y="8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7" y="9"/>
                      <a:pt x="46" y="7"/>
                      <a:pt x="45" y="7"/>
                    </a:cubicBezTo>
                    <a:cubicBezTo>
                      <a:pt x="44" y="7"/>
                      <a:pt x="43" y="8"/>
                      <a:pt x="42" y="9"/>
                    </a:cubicBezTo>
                    <a:cubicBezTo>
                      <a:pt x="41" y="9"/>
                      <a:pt x="41" y="7"/>
                      <a:pt x="40" y="8"/>
                    </a:cubicBezTo>
                    <a:cubicBezTo>
                      <a:pt x="39" y="8"/>
                      <a:pt x="39" y="10"/>
                      <a:pt x="39" y="10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3"/>
                      <a:pt x="35" y="13"/>
                      <a:pt x="33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1" y="10"/>
                      <a:pt x="33" y="10"/>
                      <a:pt x="33" y="8"/>
                    </a:cubicBezTo>
                    <a:cubicBezTo>
                      <a:pt x="33" y="7"/>
                      <a:pt x="33" y="7"/>
                      <a:pt x="32" y="6"/>
                    </a:cubicBezTo>
                    <a:cubicBezTo>
                      <a:pt x="31" y="6"/>
                      <a:pt x="28" y="4"/>
                      <a:pt x="28" y="3"/>
                    </a:cubicBezTo>
                    <a:cubicBezTo>
                      <a:pt x="27" y="3"/>
                      <a:pt x="28" y="1"/>
                      <a:pt x="27" y="1"/>
                    </a:cubicBezTo>
                    <a:cubicBezTo>
                      <a:pt x="27" y="0"/>
                      <a:pt x="26" y="2"/>
                      <a:pt x="24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7" y="3"/>
                      <a:pt x="7" y="4"/>
                      <a:pt x="5" y="5"/>
                    </a:cubicBezTo>
                    <a:cubicBezTo>
                      <a:pt x="3" y="5"/>
                      <a:pt x="3" y="2"/>
                      <a:pt x="2" y="2"/>
                    </a:cubicBezTo>
                    <a:cubicBezTo>
                      <a:pt x="1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" name="Freeform 18"/>
              <p:cNvSpPr/>
              <p:nvPr/>
            </p:nvSpPr>
            <p:spPr>
              <a:xfrm>
                <a:off x="4781160" y="5058720"/>
                <a:ext cx="724680" cy="644040"/>
              </a:xfrm>
              <a:custGeom>
                <a:avLst/>
                <a:gdLst/>
                <a:ahLst/>
                <a:rect l="l" t="t" r="r" b="b"/>
                <a:pathLst>
                  <a:path w="68" h="58"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" y="36"/>
                      <a:pt x="4" y="34"/>
                      <a:pt x="6" y="34"/>
                    </a:cubicBezTo>
                    <a:cubicBezTo>
                      <a:pt x="9" y="36"/>
                      <a:pt x="9" y="34"/>
                      <a:pt x="10" y="34"/>
                    </a:cubicBezTo>
                    <a:cubicBezTo>
                      <a:pt x="11" y="35"/>
                      <a:pt x="10" y="37"/>
                      <a:pt x="9" y="37"/>
                    </a:cubicBezTo>
                    <a:cubicBezTo>
                      <a:pt x="8" y="37"/>
                      <a:pt x="7" y="37"/>
                      <a:pt x="6" y="36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5" y="41"/>
                      <a:pt x="5" y="41"/>
                      <a:pt x="8" y="44"/>
                    </a:cubicBezTo>
                    <a:cubicBezTo>
                      <a:pt x="8" y="44"/>
                      <a:pt x="9" y="47"/>
                      <a:pt x="10" y="50"/>
                    </a:cubicBezTo>
                    <a:cubicBezTo>
                      <a:pt x="11" y="49"/>
                      <a:pt x="11" y="46"/>
                      <a:pt x="12" y="46"/>
                    </a:cubicBezTo>
                    <a:cubicBezTo>
                      <a:pt x="13" y="46"/>
                      <a:pt x="13" y="49"/>
                      <a:pt x="15" y="49"/>
                    </a:cubicBezTo>
                    <a:cubicBezTo>
                      <a:pt x="17" y="48"/>
                      <a:pt x="17" y="47"/>
                      <a:pt x="19" y="47"/>
                    </a:cubicBezTo>
                    <a:cubicBezTo>
                      <a:pt x="21" y="47"/>
                      <a:pt x="23" y="48"/>
                      <a:pt x="25" y="47"/>
                    </a:cubicBezTo>
                    <a:cubicBezTo>
                      <a:pt x="26" y="47"/>
                      <a:pt x="28" y="46"/>
                      <a:pt x="30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6" y="46"/>
                      <a:pt x="37" y="44"/>
                      <a:pt x="37" y="45"/>
                    </a:cubicBezTo>
                    <a:cubicBezTo>
                      <a:pt x="38" y="45"/>
                      <a:pt x="37" y="47"/>
                      <a:pt x="38" y="47"/>
                    </a:cubicBezTo>
                    <a:cubicBezTo>
                      <a:pt x="38" y="48"/>
                      <a:pt x="41" y="50"/>
                      <a:pt x="42" y="50"/>
                    </a:cubicBezTo>
                    <a:cubicBezTo>
                      <a:pt x="43" y="51"/>
                      <a:pt x="43" y="51"/>
                      <a:pt x="43" y="52"/>
                    </a:cubicBezTo>
                    <a:cubicBezTo>
                      <a:pt x="43" y="54"/>
                      <a:pt x="41" y="54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5" y="57"/>
                      <a:pt x="46" y="57"/>
                      <a:pt x="47" y="54"/>
                    </a:cubicBezTo>
                    <a:cubicBezTo>
                      <a:pt x="47" y="54"/>
                      <a:pt x="48" y="55"/>
                      <a:pt x="49" y="54"/>
                    </a:cubicBezTo>
                    <a:cubicBezTo>
                      <a:pt x="49" y="54"/>
                      <a:pt x="49" y="52"/>
                      <a:pt x="50" y="52"/>
                    </a:cubicBezTo>
                    <a:cubicBezTo>
                      <a:pt x="51" y="51"/>
                      <a:pt x="51" y="53"/>
                      <a:pt x="52" y="53"/>
                    </a:cubicBezTo>
                    <a:cubicBezTo>
                      <a:pt x="53" y="52"/>
                      <a:pt x="54" y="51"/>
                      <a:pt x="55" y="51"/>
                    </a:cubicBezTo>
                    <a:cubicBezTo>
                      <a:pt x="56" y="51"/>
                      <a:pt x="57" y="53"/>
                      <a:pt x="58" y="53"/>
                    </a:cubicBezTo>
                    <a:cubicBezTo>
                      <a:pt x="59" y="53"/>
                      <a:pt x="60" y="52"/>
                      <a:pt x="61" y="52"/>
                    </a:cubicBezTo>
                    <a:cubicBezTo>
                      <a:pt x="63" y="52"/>
                      <a:pt x="64" y="51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48"/>
                      <a:pt x="66" y="46"/>
                      <a:pt x="66" y="44"/>
                    </a:cubicBezTo>
                    <a:cubicBezTo>
                      <a:pt x="66" y="42"/>
                      <a:pt x="66" y="40"/>
                      <a:pt x="66" y="39"/>
                    </a:cubicBezTo>
                    <a:cubicBezTo>
                      <a:pt x="66" y="38"/>
                      <a:pt x="68" y="36"/>
                      <a:pt x="68" y="34"/>
                    </a:cubicBezTo>
                    <a:cubicBezTo>
                      <a:pt x="68" y="34"/>
                      <a:pt x="67" y="34"/>
                      <a:pt x="66" y="33"/>
                    </a:cubicBezTo>
                    <a:cubicBezTo>
                      <a:pt x="67" y="32"/>
                      <a:pt x="67" y="31"/>
                      <a:pt x="66" y="30"/>
                    </a:cubicBezTo>
                    <a:cubicBezTo>
                      <a:pt x="65" y="30"/>
                      <a:pt x="65" y="29"/>
                      <a:pt x="64" y="29"/>
                    </a:cubicBezTo>
                    <a:cubicBezTo>
                      <a:pt x="63" y="29"/>
                      <a:pt x="63" y="31"/>
                      <a:pt x="61" y="31"/>
                    </a:cubicBezTo>
                    <a:cubicBezTo>
                      <a:pt x="60" y="31"/>
                      <a:pt x="60" y="32"/>
                      <a:pt x="58" y="32"/>
                    </a:cubicBezTo>
                    <a:cubicBezTo>
                      <a:pt x="56" y="30"/>
                      <a:pt x="60" y="30"/>
                      <a:pt x="58" y="26"/>
                    </a:cubicBezTo>
                    <a:cubicBezTo>
                      <a:pt x="58" y="25"/>
                      <a:pt x="61" y="23"/>
                      <a:pt x="59" y="21"/>
                    </a:cubicBezTo>
                    <a:cubicBezTo>
                      <a:pt x="59" y="20"/>
                      <a:pt x="56" y="24"/>
                      <a:pt x="53" y="22"/>
                    </a:cubicBezTo>
                    <a:cubicBezTo>
                      <a:pt x="51" y="22"/>
                      <a:pt x="50" y="23"/>
                      <a:pt x="49" y="23"/>
                    </a:cubicBezTo>
                    <a:cubicBezTo>
                      <a:pt x="47" y="22"/>
                      <a:pt x="48" y="18"/>
                      <a:pt x="46" y="16"/>
                    </a:cubicBezTo>
                    <a:cubicBezTo>
                      <a:pt x="42" y="16"/>
                      <a:pt x="41" y="18"/>
                      <a:pt x="40" y="17"/>
                    </a:cubicBezTo>
                    <a:cubicBezTo>
                      <a:pt x="38" y="15"/>
                      <a:pt x="38" y="12"/>
                      <a:pt x="36" y="10"/>
                    </a:cubicBezTo>
                    <a:cubicBezTo>
                      <a:pt x="30" y="5"/>
                      <a:pt x="23" y="1"/>
                      <a:pt x="15" y="0"/>
                    </a:cubicBezTo>
                    <a:cubicBezTo>
                      <a:pt x="15" y="1"/>
                      <a:pt x="16" y="3"/>
                      <a:pt x="15" y="5"/>
                    </a:cubicBezTo>
                    <a:cubicBezTo>
                      <a:pt x="15" y="6"/>
                      <a:pt x="13" y="5"/>
                      <a:pt x="12" y="7"/>
                    </a:cubicBezTo>
                    <a:cubicBezTo>
                      <a:pt x="11" y="8"/>
                      <a:pt x="14" y="9"/>
                      <a:pt x="12" y="11"/>
                    </a:cubicBezTo>
                    <a:cubicBezTo>
                      <a:pt x="10" y="13"/>
                      <a:pt x="8" y="10"/>
                      <a:pt x="6" y="10"/>
                    </a:cubicBezTo>
                    <a:cubicBezTo>
                      <a:pt x="5" y="11"/>
                      <a:pt x="5" y="13"/>
                      <a:pt x="4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1" y="15"/>
                      <a:pt x="2" y="16"/>
                      <a:pt x="2" y="17"/>
                    </a:cubicBezTo>
                    <a:cubicBezTo>
                      <a:pt x="2" y="18"/>
                      <a:pt x="0" y="18"/>
                      <a:pt x="0" y="19"/>
                    </a:cubicBezTo>
                    <a:cubicBezTo>
                      <a:pt x="1" y="22"/>
                      <a:pt x="3" y="24"/>
                      <a:pt x="2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2"/>
                      <a:pt x="0" y="33"/>
                      <a:pt x="0" y="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Freeform 30"/>
              <p:cNvSpPr/>
              <p:nvPr/>
            </p:nvSpPr>
            <p:spPr>
              <a:xfrm>
                <a:off x="1645560" y="5050440"/>
                <a:ext cx="233640" cy="209520"/>
              </a:xfrm>
              <a:custGeom>
                <a:avLst/>
                <a:gdLst/>
                <a:ahLst/>
                <a:rect l="l" t="t" r="r" b="b"/>
                <a:pathLst>
                  <a:path w="22" h="19">
                    <a:moveTo>
                      <a:pt x="0" y="8"/>
                    </a:moveTo>
                    <a:cubicBezTo>
                      <a:pt x="1" y="10"/>
                      <a:pt x="1" y="12"/>
                      <a:pt x="1" y="15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7" y="19"/>
                      <a:pt x="8" y="17"/>
                      <a:pt x="9" y="16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4" y="18"/>
                      <a:pt x="13" y="15"/>
                      <a:pt x="14" y="14"/>
                    </a:cubicBezTo>
                    <a:lnTo>
                      <a:pt x="16" y="13"/>
                    </a:lnTo>
                    <a:cubicBezTo>
                      <a:pt x="19" y="13"/>
                      <a:pt x="22" y="11"/>
                      <a:pt x="22" y="9"/>
                    </a:cubicBezTo>
                    <a:cubicBezTo>
                      <a:pt x="22" y="8"/>
                      <a:pt x="21" y="7"/>
                      <a:pt x="18" y="9"/>
                    </a:cubicBezTo>
                    <a:cubicBezTo>
                      <a:pt x="15" y="6"/>
                      <a:pt x="18" y="7"/>
                      <a:pt x="18" y="5"/>
                    </a:cubicBezTo>
                    <a:cubicBezTo>
                      <a:pt x="18" y="4"/>
                      <a:pt x="16" y="4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2"/>
                      <a:pt x="13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3"/>
                      <a:pt x="9" y="3"/>
                    </a:cubicBezTo>
                    <a:cubicBezTo>
                      <a:pt x="8" y="3"/>
                      <a:pt x="7" y="0"/>
                      <a:pt x="5" y="0"/>
                    </a:cubicBezTo>
                    <a:cubicBezTo>
                      <a:pt x="2" y="1"/>
                      <a:pt x="5" y="6"/>
                      <a:pt x="2" y="8"/>
                    </a:cubicBezTo>
                    <a:cubicBezTo>
                      <a:pt x="2" y="9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" name="Freeform 41"/>
              <p:cNvSpPr/>
              <p:nvPr/>
            </p:nvSpPr>
            <p:spPr>
              <a:xfrm>
                <a:off x="3518640" y="3741480"/>
                <a:ext cx="704520" cy="742320"/>
              </a:xfrm>
              <a:custGeom>
                <a:avLst/>
                <a:gdLst/>
                <a:ahLst/>
                <a:rect l="l" t="t" r="r" b="b"/>
                <a:pathLst>
                  <a:path w="66" h="67">
                    <a:moveTo>
                      <a:pt x="16" y="29"/>
                    </a:moveTo>
                    <a:cubicBezTo>
                      <a:pt x="15" y="30"/>
                      <a:pt x="14" y="30"/>
                      <a:pt x="13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8"/>
                      <a:pt x="8" y="38"/>
                      <a:pt x="7" y="40"/>
                    </a:cubicBezTo>
                    <a:cubicBezTo>
                      <a:pt x="6" y="42"/>
                      <a:pt x="5" y="45"/>
                      <a:pt x="5" y="48"/>
                    </a:cubicBezTo>
                    <a:cubicBezTo>
                      <a:pt x="4" y="47"/>
                      <a:pt x="2" y="48"/>
                      <a:pt x="1" y="50"/>
                    </a:cubicBezTo>
                    <a:cubicBezTo>
                      <a:pt x="0" y="51"/>
                      <a:pt x="0" y="5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55"/>
                      <a:pt x="1" y="57"/>
                      <a:pt x="4" y="59"/>
                    </a:cubicBezTo>
                    <a:cubicBezTo>
                      <a:pt x="5" y="60"/>
                      <a:pt x="7" y="59"/>
                      <a:pt x="8" y="60"/>
                    </a:cubicBezTo>
                    <a:cubicBezTo>
                      <a:pt x="8" y="61"/>
                      <a:pt x="8" y="62"/>
                      <a:pt x="9" y="62"/>
                    </a:cubicBezTo>
                    <a:cubicBezTo>
                      <a:pt x="9" y="63"/>
                      <a:pt x="11" y="63"/>
                      <a:pt x="11" y="63"/>
                    </a:cubicBezTo>
                    <a:cubicBezTo>
                      <a:pt x="12" y="64"/>
                      <a:pt x="11" y="65"/>
                      <a:pt x="12" y="66"/>
                    </a:cubicBezTo>
                    <a:cubicBezTo>
                      <a:pt x="13" y="67"/>
                      <a:pt x="14" y="67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5"/>
                      <a:pt x="17" y="61"/>
                      <a:pt x="19" y="60"/>
                    </a:cubicBezTo>
                    <a:cubicBezTo>
                      <a:pt x="22" y="60"/>
                      <a:pt x="20" y="63"/>
                      <a:pt x="24" y="63"/>
                    </a:cubicBezTo>
                    <a:cubicBezTo>
                      <a:pt x="27" y="62"/>
                      <a:pt x="25" y="56"/>
                      <a:pt x="29" y="55"/>
                    </a:cubicBezTo>
                    <a:cubicBezTo>
                      <a:pt x="31" y="56"/>
                      <a:pt x="31" y="60"/>
                      <a:pt x="35" y="58"/>
                    </a:cubicBezTo>
                    <a:cubicBezTo>
                      <a:pt x="37" y="56"/>
                      <a:pt x="35" y="55"/>
                      <a:pt x="37" y="53"/>
                    </a:cubicBezTo>
                    <a:cubicBezTo>
                      <a:pt x="38" y="52"/>
                      <a:pt x="41" y="54"/>
                      <a:pt x="44" y="52"/>
                    </a:cubicBezTo>
                    <a:cubicBezTo>
                      <a:pt x="45" y="50"/>
                      <a:pt x="43" y="48"/>
                      <a:pt x="44" y="47"/>
                    </a:cubicBezTo>
                    <a:cubicBezTo>
                      <a:pt x="44" y="46"/>
                      <a:pt x="45" y="46"/>
                      <a:pt x="46" y="45"/>
                    </a:cubicBezTo>
                    <a:cubicBezTo>
                      <a:pt x="46" y="43"/>
                      <a:pt x="43" y="42"/>
                      <a:pt x="45" y="39"/>
                    </a:cubicBezTo>
                    <a:cubicBezTo>
                      <a:pt x="48" y="36"/>
                      <a:pt x="50" y="37"/>
                      <a:pt x="51" y="36"/>
                    </a:cubicBezTo>
                    <a:cubicBezTo>
                      <a:pt x="52" y="34"/>
                      <a:pt x="58" y="31"/>
                      <a:pt x="60" y="29"/>
                    </a:cubicBezTo>
                    <a:cubicBezTo>
                      <a:pt x="60" y="27"/>
                      <a:pt x="60" y="26"/>
                      <a:pt x="62" y="24"/>
                    </a:cubicBezTo>
                    <a:cubicBezTo>
                      <a:pt x="63" y="22"/>
                      <a:pt x="63" y="24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0" y="18"/>
                      <a:pt x="57" y="14"/>
                      <a:pt x="53" y="13"/>
                    </a:cubicBezTo>
                    <a:cubicBezTo>
                      <a:pt x="51" y="13"/>
                      <a:pt x="50" y="14"/>
                      <a:pt x="48" y="14"/>
                    </a:cubicBezTo>
                    <a:cubicBezTo>
                      <a:pt x="47" y="14"/>
                      <a:pt x="47" y="13"/>
                      <a:pt x="46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3" y="13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0"/>
                      <a:pt x="37" y="8"/>
                      <a:pt x="35" y="7"/>
                    </a:cubicBezTo>
                    <a:cubicBezTo>
                      <a:pt x="34" y="6"/>
                      <a:pt x="33" y="8"/>
                      <a:pt x="32" y="7"/>
                    </a:cubicBezTo>
                    <a:cubicBezTo>
                      <a:pt x="32" y="6"/>
                      <a:pt x="33" y="5"/>
                      <a:pt x="33" y="5"/>
                    </a:cubicBezTo>
                    <a:cubicBezTo>
                      <a:pt x="32" y="4"/>
                      <a:pt x="30" y="1"/>
                      <a:pt x="30" y="1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4"/>
                      <a:pt x="24" y="6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11"/>
                      <a:pt x="27" y="11"/>
                      <a:pt x="26" y="14"/>
                    </a:cubicBezTo>
                    <a:cubicBezTo>
                      <a:pt x="24" y="20"/>
                      <a:pt x="22" y="15"/>
                      <a:pt x="18" y="19"/>
                    </a:cubicBezTo>
                    <a:cubicBezTo>
                      <a:pt x="15" y="22"/>
                      <a:pt x="19" y="22"/>
                      <a:pt x="18" y="24"/>
                    </a:cubicBezTo>
                    <a:cubicBezTo>
                      <a:pt x="18" y="25"/>
                      <a:pt x="15" y="25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" name="Freeform 52"/>
              <p:cNvSpPr/>
              <p:nvPr/>
            </p:nvSpPr>
            <p:spPr>
              <a:xfrm>
                <a:off x="2844720" y="4295880"/>
                <a:ext cx="376200" cy="352800"/>
              </a:xfrm>
              <a:custGeom>
                <a:avLst/>
                <a:gdLst/>
                <a:ahLst/>
                <a:rect l="l" t="t" r="r" b="b"/>
                <a:pathLst>
                  <a:path w="35" h="32">
                    <a:moveTo>
                      <a:pt x="4" y="32"/>
                    </a:move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5" y="30"/>
                      <a:pt x="15" y="27"/>
                      <a:pt x="15" y="27"/>
                    </a:cubicBezTo>
                    <a:cubicBezTo>
                      <a:pt x="16" y="26"/>
                      <a:pt x="16" y="28"/>
                      <a:pt x="18" y="28"/>
                    </a:cubicBezTo>
                    <a:cubicBezTo>
                      <a:pt x="19" y="27"/>
                      <a:pt x="20" y="26"/>
                      <a:pt x="22" y="25"/>
                    </a:cubicBezTo>
                    <a:cubicBezTo>
                      <a:pt x="24" y="24"/>
                      <a:pt x="25" y="26"/>
                      <a:pt x="26" y="25"/>
                    </a:cubicBezTo>
                    <a:cubicBezTo>
                      <a:pt x="28" y="24"/>
                      <a:pt x="27" y="22"/>
                      <a:pt x="28" y="21"/>
                    </a:cubicBezTo>
                    <a:cubicBezTo>
                      <a:pt x="29" y="20"/>
                      <a:pt x="31" y="19"/>
                      <a:pt x="33" y="19"/>
                    </a:cubicBezTo>
                    <a:cubicBezTo>
                      <a:pt x="34" y="17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4" y="13"/>
                      <a:pt x="34" y="12"/>
                    </a:cubicBezTo>
                    <a:cubicBezTo>
                      <a:pt x="33" y="11"/>
                      <a:pt x="34" y="10"/>
                      <a:pt x="34" y="9"/>
                    </a:cubicBezTo>
                    <a:cubicBezTo>
                      <a:pt x="31" y="8"/>
                      <a:pt x="32" y="7"/>
                      <a:pt x="32" y="6"/>
                    </a:cubicBezTo>
                    <a:cubicBezTo>
                      <a:pt x="30" y="4"/>
                      <a:pt x="27" y="7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1" y="4"/>
                      <a:pt x="20" y="5"/>
                    </a:cubicBezTo>
                    <a:cubicBezTo>
                      <a:pt x="20" y="6"/>
                      <a:pt x="19" y="8"/>
                      <a:pt x="18" y="8"/>
                    </a:cubicBezTo>
                    <a:cubicBezTo>
                      <a:pt x="17" y="8"/>
                      <a:pt x="15" y="4"/>
                      <a:pt x="13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6" y="1"/>
                      <a:pt x="6" y="0"/>
                      <a:pt x="3" y="1"/>
                    </a:cubicBezTo>
                    <a:cubicBezTo>
                      <a:pt x="3" y="2"/>
                      <a:pt x="1" y="3"/>
                      <a:pt x="2" y="7"/>
                    </a:cubicBezTo>
                    <a:cubicBezTo>
                      <a:pt x="2" y="7"/>
                      <a:pt x="2" y="8"/>
                      <a:pt x="0" y="9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5"/>
                      <a:pt x="3" y="16"/>
                      <a:pt x="3" y="16"/>
                    </a:cubicBezTo>
                    <a:cubicBezTo>
                      <a:pt x="3" y="17"/>
                      <a:pt x="1" y="18"/>
                      <a:pt x="2" y="19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2"/>
                      <a:pt x="2" y="22"/>
                      <a:pt x="3" y="24"/>
                    </a:cubicBezTo>
                    <a:cubicBezTo>
                      <a:pt x="3" y="26"/>
                      <a:pt x="4" y="29"/>
                      <a:pt x="4" y="3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Freeform 60"/>
              <p:cNvSpPr/>
              <p:nvPr/>
            </p:nvSpPr>
            <p:spPr>
              <a:xfrm>
                <a:off x="1893240" y="3733200"/>
                <a:ext cx="267840" cy="35280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6" y="0"/>
                    </a:moveTo>
                    <a:cubicBezTo>
                      <a:pt x="4" y="2"/>
                      <a:pt x="1" y="1"/>
                      <a:pt x="1" y="3"/>
                    </a:cubicBezTo>
                    <a:cubicBezTo>
                      <a:pt x="0" y="5"/>
                      <a:pt x="1" y="5"/>
                      <a:pt x="3" y="8"/>
                    </a:cubicBezTo>
                    <a:cubicBezTo>
                      <a:pt x="3" y="9"/>
                      <a:pt x="2" y="11"/>
                      <a:pt x="3" y="13"/>
                    </a:cubicBezTo>
                    <a:cubicBezTo>
                      <a:pt x="5" y="15"/>
                      <a:pt x="9" y="14"/>
                      <a:pt x="10" y="16"/>
                    </a:cubicBezTo>
                    <a:cubicBezTo>
                      <a:pt x="11" y="18"/>
                      <a:pt x="6" y="20"/>
                      <a:pt x="7" y="22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11" y="27"/>
                      <a:pt x="10" y="28"/>
                      <a:pt x="12" y="32"/>
                    </a:cubicBezTo>
                    <a:cubicBezTo>
                      <a:pt x="14" y="32"/>
                      <a:pt x="16" y="30"/>
                      <a:pt x="17" y="27"/>
                    </a:cubicBezTo>
                    <a:cubicBezTo>
                      <a:pt x="17" y="25"/>
                      <a:pt x="19" y="25"/>
                      <a:pt x="19" y="24"/>
                    </a:cubicBezTo>
                    <a:cubicBezTo>
                      <a:pt x="20" y="23"/>
                      <a:pt x="19" y="22"/>
                      <a:pt x="20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19"/>
                      <a:pt x="22" y="17"/>
                      <a:pt x="22" y="16"/>
                    </a:cubicBezTo>
                    <a:cubicBezTo>
                      <a:pt x="22" y="15"/>
                      <a:pt x="24" y="17"/>
                      <a:pt x="25" y="16"/>
                    </a:cubicBezTo>
                    <a:cubicBezTo>
                      <a:pt x="25" y="16"/>
                      <a:pt x="25" y="14"/>
                      <a:pt x="24" y="14"/>
                    </a:cubicBezTo>
                    <a:cubicBezTo>
                      <a:pt x="23" y="11"/>
                      <a:pt x="21" y="8"/>
                      <a:pt x="19" y="7"/>
                    </a:cubicBezTo>
                    <a:cubicBezTo>
                      <a:pt x="17" y="6"/>
                      <a:pt x="14" y="6"/>
                      <a:pt x="12" y="4"/>
                    </a:cubicBezTo>
                    <a:cubicBezTo>
                      <a:pt x="10" y="3"/>
                      <a:pt x="8" y="1"/>
                      <a:pt x="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Freeform 74"/>
              <p:cNvSpPr/>
              <p:nvPr/>
            </p:nvSpPr>
            <p:spPr>
              <a:xfrm>
                <a:off x="2426400" y="3268440"/>
                <a:ext cx="298800" cy="397800"/>
              </a:xfrm>
              <a:custGeom>
                <a:avLst/>
                <a:gdLst/>
                <a:ahLst/>
                <a:rect l="l" t="t" r="r" b="b"/>
                <a:pathLst>
                  <a:path w="28" h="36">
                    <a:moveTo>
                      <a:pt x="27" y="16"/>
                    </a:moveTo>
                    <a:cubicBezTo>
                      <a:pt x="25" y="17"/>
                      <a:pt x="23" y="17"/>
                      <a:pt x="22" y="19"/>
                    </a:cubicBezTo>
                    <a:cubicBezTo>
                      <a:pt x="21" y="19"/>
                      <a:pt x="22" y="21"/>
                      <a:pt x="21" y="22"/>
                    </a:cubicBezTo>
                    <a:cubicBezTo>
                      <a:pt x="21" y="23"/>
                      <a:pt x="20" y="23"/>
                      <a:pt x="20" y="24"/>
                    </a:cubicBezTo>
                    <a:cubicBezTo>
                      <a:pt x="20" y="26"/>
                      <a:pt x="19" y="28"/>
                      <a:pt x="20" y="29"/>
                    </a:cubicBezTo>
                    <a:cubicBezTo>
                      <a:pt x="22" y="30"/>
                      <a:pt x="23" y="28"/>
                      <a:pt x="24" y="29"/>
                    </a:cubicBezTo>
                    <a:cubicBezTo>
                      <a:pt x="25" y="30"/>
                      <a:pt x="23" y="30"/>
                      <a:pt x="24" y="32"/>
                    </a:cubicBezTo>
                    <a:cubicBezTo>
                      <a:pt x="24" y="33"/>
                      <a:pt x="24" y="35"/>
                      <a:pt x="23" y="36"/>
                    </a:cubicBezTo>
                    <a:cubicBezTo>
                      <a:pt x="22" y="35"/>
                      <a:pt x="21" y="34"/>
                      <a:pt x="20" y="34"/>
                    </a:cubicBezTo>
                    <a:cubicBezTo>
                      <a:pt x="19" y="34"/>
                      <a:pt x="19" y="36"/>
                      <a:pt x="17" y="36"/>
                    </a:cubicBezTo>
                    <a:cubicBezTo>
                      <a:pt x="11" y="35"/>
                      <a:pt x="12" y="33"/>
                      <a:pt x="9" y="33"/>
                    </a:cubicBezTo>
                    <a:cubicBezTo>
                      <a:pt x="8" y="33"/>
                      <a:pt x="8" y="35"/>
                      <a:pt x="7" y="36"/>
                    </a:cubicBezTo>
                    <a:cubicBezTo>
                      <a:pt x="6" y="36"/>
                      <a:pt x="5" y="35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7" y="31"/>
                      <a:pt x="6" y="30"/>
                    </a:cubicBezTo>
                    <a:cubicBezTo>
                      <a:pt x="6" y="28"/>
                      <a:pt x="4" y="26"/>
                      <a:pt x="3" y="24"/>
                    </a:cubicBezTo>
                    <a:cubicBezTo>
                      <a:pt x="4" y="22"/>
                      <a:pt x="5" y="20"/>
                      <a:pt x="7" y="17"/>
                    </a:cubicBezTo>
                    <a:cubicBezTo>
                      <a:pt x="7" y="16"/>
                      <a:pt x="7" y="15"/>
                      <a:pt x="6" y="14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1"/>
                      <a:pt x="2" y="10"/>
                      <a:pt x="2" y="9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6"/>
                      <a:pt x="1" y="5"/>
                      <a:pt x="3" y="5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7" y="2"/>
                      <a:pt x="9" y="2"/>
                      <a:pt x="9" y="2"/>
                    </a:cubicBezTo>
                    <a:cubicBezTo>
                      <a:pt x="12" y="2"/>
                      <a:pt x="12" y="0"/>
                      <a:pt x="13" y="1"/>
                    </a:cubicBezTo>
                    <a:cubicBezTo>
                      <a:pt x="15" y="2"/>
                      <a:pt x="12" y="4"/>
                      <a:pt x="13" y="6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8" y="7"/>
                      <a:pt x="18" y="9"/>
                      <a:pt x="22" y="9"/>
                    </a:cubicBezTo>
                    <a:cubicBezTo>
                      <a:pt x="23" y="9"/>
                      <a:pt x="23" y="10"/>
                      <a:pt x="24" y="11"/>
                    </a:cubicBezTo>
                    <a:cubicBezTo>
                      <a:pt x="25" y="11"/>
                      <a:pt x="26" y="10"/>
                      <a:pt x="27" y="11"/>
                    </a:cubicBezTo>
                    <a:cubicBezTo>
                      <a:pt x="28" y="11"/>
                      <a:pt x="27" y="14"/>
                      <a:pt x="27" y="14"/>
                    </a:cubicBezTo>
                    <a:cubicBezTo>
                      <a:pt x="27" y="15"/>
                      <a:pt x="27" y="15"/>
                      <a:pt x="27" y="1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Freeform 82"/>
              <p:cNvSpPr/>
              <p:nvPr/>
            </p:nvSpPr>
            <p:spPr>
              <a:xfrm>
                <a:off x="2886480" y="2171160"/>
                <a:ext cx="746280" cy="829080"/>
              </a:xfrm>
              <a:custGeom>
                <a:avLst/>
                <a:gdLst/>
                <a:ahLst/>
                <a:rect l="l" t="t" r="r" b="b"/>
                <a:pathLst>
                  <a:path w="70" h="75">
                    <a:moveTo>
                      <a:pt x="51" y="52"/>
                    </a:moveTo>
                    <a:cubicBezTo>
                      <a:pt x="51" y="52"/>
                      <a:pt x="50" y="51"/>
                      <a:pt x="50" y="51"/>
                    </a:cubicBezTo>
                    <a:cubicBezTo>
                      <a:pt x="51" y="49"/>
                      <a:pt x="52" y="49"/>
                      <a:pt x="53" y="47"/>
                    </a:cubicBezTo>
                    <a:cubicBezTo>
                      <a:pt x="52" y="44"/>
                      <a:pt x="51" y="41"/>
                      <a:pt x="52" y="40"/>
                    </a:cubicBezTo>
                    <a:cubicBezTo>
                      <a:pt x="53" y="39"/>
                      <a:pt x="54" y="38"/>
                      <a:pt x="56" y="38"/>
                    </a:cubicBezTo>
                    <a:cubicBezTo>
                      <a:pt x="56" y="37"/>
                      <a:pt x="57" y="36"/>
                      <a:pt x="58" y="36"/>
                    </a:cubicBezTo>
                    <a:cubicBezTo>
                      <a:pt x="58" y="35"/>
                      <a:pt x="58" y="34"/>
                      <a:pt x="58" y="33"/>
                    </a:cubicBezTo>
                    <a:cubicBezTo>
                      <a:pt x="59" y="32"/>
                      <a:pt x="61" y="34"/>
                      <a:pt x="62" y="33"/>
                    </a:cubicBezTo>
                    <a:cubicBezTo>
                      <a:pt x="64" y="32"/>
                      <a:pt x="63" y="32"/>
                      <a:pt x="65" y="32"/>
                    </a:cubicBezTo>
                    <a:cubicBezTo>
                      <a:pt x="67" y="29"/>
                      <a:pt x="67" y="25"/>
                      <a:pt x="66" y="22"/>
                    </a:cubicBezTo>
                    <a:cubicBezTo>
                      <a:pt x="68" y="21"/>
                      <a:pt x="68" y="20"/>
                      <a:pt x="68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68" y="16"/>
                      <a:pt x="64" y="18"/>
                      <a:pt x="63" y="15"/>
                    </a:cubicBezTo>
                    <a:cubicBezTo>
                      <a:pt x="63" y="12"/>
                      <a:pt x="65" y="12"/>
                      <a:pt x="66" y="11"/>
                    </a:cubicBezTo>
                    <a:cubicBezTo>
                      <a:pt x="65" y="9"/>
                      <a:pt x="61" y="2"/>
                      <a:pt x="59" y="0"/>
                    </a:cubicBezTo>
                    <a:cubicBezTo>
                      <a:pt x="56" y="3"/>
                      <a:pt x="56" y="7"/>
                      <a:pt x="54" y="8"/>
                    </a:cubicBezTo>
                    <a:cubicBezTo>
                      <a:pt x="53" y="9"/>
                      <a:pt x="51" y="9"/>
                      <a:pt x="48" y="9"/>
                    </a:cubicBezTo>
                    <a:cubicBezTo>
                      <a:pt x="47" y="11"/>
                      <a:pt x="46" y="12"/>
                      <a:pt x="44" y="12"/>
                    </a:cubicBezTo>
                    <a:cubicBezTo>
                      <a:pt x="43" y="13"/>
                      <a:pt x="42" y="13"/>
                      <a:pt x="40" y="13"/>
                    </a:cubicBezTo>
                    <a:cubicBezTo>
                      <a:pt x="39" y="13"/>
                      <a:pt x="44" y="20"/>
                      <a:pt x="36" y="19"/>
                    </a:cubicBezTo>
                    <a:cubicBezTo>
                      <a:pt x="34" y="20"/>
                      <a:pt x="38" y="22"/>
                      <a:pt x="34" y="24"/>
                    </a:cubicBezTo>
                    <a:cubicBezTo>
                      <a:pt x="32" y="25"/>
                      <a:pt x="31" y="22"/>
                      <a:pt x="29" y="24"/>
                    </a:cubicBezTo>
                    <a:cubicBezTo>
                      <a:pt x="26" y="27"/>
                      <a:pt x="29" y="30"/>
                      <a:pt x="27" y="34"/>
                    </a:cubicBezTo>
                    <a:cubicBezTo>
                      <a:pt x="23" y="39"/>
                      <a:pt x="12" y="37"/>
                      <a:pt x="0" y="35"/>
                    </a:cubicBezTo>
                    <a:cubicBezTo>
                      <a:pt x="0" y="36"/>
                      <a:pt x="0" y="38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3" y="40"/>
                      <a:pt x="4" y="39"/>
                    </a:cubicBezTo>
                    <a:cubicBezTo>
                      <a:pt x="5" y="39"/>
                      <a:pt x="5" y="38"/>
                      <a:pt x="6" y="39"/>
                    </a:cubicBezTo>
                    <a:cubicBezTo>
                      <a:pt x="7" y="39"/>
                      <a:pt x="7" y="39"/>
                      <a:pt x="8" y="40"/>
                    </a:cubicBezTo>
                    <a:cubicBezTo>
                      <a:pt x="8" y="40"/>
                      <a:pt x="9" y="40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3"/>
                      <a:pt x="11" y="43"/>
                      <a:pt x="11" y="45"/>
                    </a:cubicBezTo>
                    <a:cubicBezTo>
                      <a:pt x="11" y="46"/>
                      <a:pt x="10" y="46"/>
                      <a:pt x="9" y="48"/>
                    </a:cubicBezTo>
                    <a:cubicBezTo>
                      <a:pt x="8" y="51"/>
                      <a:pt x="7" y="54"/>
                      <a:pt x="5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7" y="56"/>
                      <a:pt x="8" y="56"/>
                    </a:cubicBezTo>
                    <a:cubicBezTo>
                      <a:pt x="10" y="56"/>
                      <a:pt x="10" y="59"/>
                      <a:pt x="12" y="59"/>
                    </a:cubicBezTo>
                    <a:cubicBezTo>
                      <a:pt x="13" y="58"/>
                      <a:pt x="11" y="56"/>
                      <a:pt x="12" y="55"/>
                    </a:cubicBezTo>
                    <a:cubicBezTo>
                      <a:pt x="14" y="55"/>
                      <a:pt x="14" y="58"/>
                      <a:pt x="14" y="60"/>
                    </a:cubicBezTo>
                    <a:cubicBezTo>
                      <a:pt x="15" y="61"/>
                      <a:pt x="16" y="61"/>
                      <a:pt x="18" y="62"/>
                    </a:cubicBezTo>
                    <a:cubicBezTo>
                      <a:pt x="19" y="62"/>
                      <a:pt x="19" y="65"/>
                      <a:pt x="19" y="68"/>
                    </a:cubicBezTo>
                    <a:cubicBezTo>
                      <a:pt x="20" y="67"/>
                      <a:pt x="21" y="67"/>
                      <a:pt x="21" y="66"/>
                    </a:cubicBezTo>
                    <a:cubicBezTo>
                      <a:pt x="22" y="64"/>
                      <a:pt x="20" y="62"/>
                      <a:pt x="21" y="60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4" y="57"/>
                      <a:pt x="24" y="55"/>
                      <a:pt x="24" y="54"/>
                    </a:cubicBezTo>
                    <a:cubicBezTo>
                      <a:pt x="25" y="54"/>
                      <a:pt x="24" y="56"/>
                      <a:pt x="26" y="56"/>
                    </a:cubicBezTo>
                    <a:cubicBezTo>
                      <a:pt x="27" y="55"/>
                      <a:pt x="28" y="54"/>
                      <a:pt x="30" y="53"/>
                    </a:cubicBezTo>
                    <a:cubicBezTo>
                      <a:pt x="31" y="55"/>
                      <a:pt x="25" y="57"/>
                      <a:pt x="27" y="59"/>
                    </a:cubicBezTo>
                    <a:cubicBezTo>
                      <a:pt x="27" y="59"/>
                      <a:pt x="28" y="58"/>
                      <a:pt x="29" y="58"/>
                    </a:cubicBezTo>
                    <a:cubicBezTo>
                      <a:pt x="29" y="58"/>
                      <a:pt x="28" y="60"/>
                      <a:pt x="29" y="60"/>
                    </a:cubicBezTo>
                    <a:cubicBezTo>
                      <a:pt x="32" y="58"/>
                      <a:pt x="32" y="58"/>
                      <a:pt x="32" y="55"/>
                    </a:cubicBezTo>
                    <a:cubicBezTo>
                      <a:pt x="33" y="54"/>
                      <a:pt x="32" y="51"/>
                      <a:pt x="33" y="51"/>
                    </a:cubicBezTo>
                    <a:cubicBezTo>
                      <a:pt x="35" y="51"/>
                      <a:pt x="34" y="53"/>
                      <a:pt x="34" y="55"/>
                    </a:cubicBezTo>
                    <a:cubicBezTo>
                      <a:pt x="34" y="57"/>
                      <a:pt x="34" y="59"/>
                      <a:pt x="33" y="61"/>
                    </a:cubicBezTo>
                    <a:cubicBezTo>
                      <a:pt x="32" y="62"/>
                      <a:pt x="29" y="61"/>
                      <a:pt x="28" y="66"/>
                    </a:cubicBezTo>
                    <a:cubicBezTo>
                      <a:pt x="28" y="67"/>
                      <a:pt x="27" y="67"/>
                      <a:pt x="26" y="67"/>
                    </a:cubicBezTo>
                    <a:cubicBezTo>
                      <a:pt x="26" y="68"/>
                      <a:pt x="25" y="69"/>
                      <a:pt x="25" y="69"/>
                    </a:cubicBezTo>
                    <a:cubicBezTo>
                      <a:pt x="27" y="69"/>
                      <a:pt x="29" y="73"/>
                      <a:pt x="29" y="75"/>
                    </a:cubicBezTo>
                    <a:cubicBezTo>
                      <a:pt x="29" y="75"/>
                      <a:pt x="29" y="75"/>
                      <a:pt x="30" y="75"/>
                    </a:cubicBezTo>
                    <a:cubicBezTo>
                      <a:pt x="35" y="75"/>
                      <a:pt x="36" y="70"/>
                      <a:pt x="37" y="69"/>
                    </a:cubicBezTo>
                    <a:cubicBezTo>
                      <a:pt x="39" y="67"/>
                      <a:pt x="42" y="66"/>
                      <a:pt x="42" y="64"/>
                    </a:cubicBezTo>
                    <a:cubicBezTo>
                      <a:pt x="41" y="62"/>
                      <a:pt x="40" y="63"/>
                      <a:pt x="39" y="61"/>
                    </a:cubicBezTo>
                    <a:cubicBezTo>
                      <a:pt x="38" y="59"/>
                      <a:pt x="43" y="55"/>
                      <a:pt x="44" y="53"/>
                    </a:cubicBezTo>
                    <a:cubicBezTo>
                      <a:pt x="45" y="52"/>
                      <a:pt x="44" y="51"/>
                      <a:pt x="45" y="50"/>
                    </a:cubicBezTo>
                    <a:cubicBezTo>
                      <a:pt x="46" y="50"/>
                      <a:pt x="47" y="53"/>
                      <a:pt x="49" y="53"/>
                    </a:cubicBezTo>
                    <a:cubicBezTo>
                      <a:pt x="49" y="53"/>
                      <a:pt x="50" y="53"/>
                      <a:pt x="51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Freeform 85"/>
              <p:cNvSpPr/>
              <p:nvPr/>
            </p:nvSpPr>
            <p:spPr>
              <a:xfrm>
                <a:off x="2567160" y="2525760"/>
                <a:ext cx="532440" cy="532440"/>
              </a:xfrm>
              <a:custGeom>
                <a:avLst/>
                <a:gdLst/>
                <a:ahLst/>
                <a:rect l="l" t="t" r="r" b="b"/>
                <a:pathLst>
                  <a:path w="50" h="48">
                    <a:moveTo>
                      <a:pt x="29" y="2"/>
                    </a:moveTo>
                    <a:cubicBezTo>
                      <a:pt x="25" y="2"/>
                      <a:pt x="21" y="1"/>
                      <a:pt x="17" y="0"/>
                    </a:cubicBezTo>
                    <a:cubicBezTo>
                      <a:pt x="18" y="2"/>
                      <a:pt x="19" y="3"/>
                      <a:pt x="21" y="3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5"/>
                      <a:pt x="17" y="6"/>
                      <a:pt x="18" y="7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10"/>
                      <a:pt x="19" y="10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4" y="16"/>
                      <a:pt x="17" y="13"/>
                      <a:pt x="16" y="12"/>
                    </a:cubicBezTo>
                    <a:cubicBezTo>
                      <a:pt x="15" y="11"/>
                      <a:pt x="14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5" y="7"/>
                    </a:cubicBezTo>
                    <a:cubicBezTo>
                      <a:pt x="3" y="9"/>
                      <a:pt x="3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5"/>
                      <a:pt x="1" y="15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5"/>
                      <a:pt x="3" y="22"/>
                      <a:pt x="4" y="23"/>
                    </a:cubicBezTo>
                    <a:cubicBezTo>
                      <a:pt x="7" y="26"/>
                      <a:pt x="10" y="25"/>
                      <a:pt x="12" y="24"/>
                    </a:cubicBezTo>
                    <a:cubicBezTo>
                      <a:pt x="13" y="25"/>
                      <a:pt x="11" y="27"/>
                      <a:pt x="12" y="27"/>
                    </a:cubicBezTo>
                    <a:cubicBezTo>
                      <a:pt x="14" y="28"/>
                      <a:pt x="14" y="26"/>
                      <a:pt x="17" y="26"/>
                    </a:cubicBezTo>
                    <a:cubicBezTo>
                      <a:pt x="19" y="31"/>
                      <a:pt x="17" y="31"/>
                      <a:pt x="18" y="33"/>
                    </a:cubicBezTo>
                    <a:cubicBezTo>
                      <a:pt x="18" y="34"/>
                      <a:pt x="20" y="33"/>
                      <a:pt x="20" y="34"/>
                    </a:cubicBezTo>
                    <a:cubicBezTo>
                      <a:pt x="21" y="34"/>
                      <a:pt x="20" y="36"/>
                      <a:pt x="21" y="37"/>
                    </a:cubicBezTo>
                    <a:cubicBezTo>
                      <a:pt x="21" y="38"/>
                      <a:pt x="23" y="38"/>
                      <a:pt x="23" y="40"/>
                    </a:cubicBezTo>
                    <a:cubicBezTo>
                      <a:pt x="23" y="42"/>
                      <a:pt x="22" y="44"/>
                      <a:pt x="24" y="46"/>
                    </a:cubicBezTo>
                    <a:cubicBezTo>
                      <a:pt x="25" y="46"/>
                      <a:pt x="26" y="45"/>
                      <a:pt x="27" y="45"/>
                    </a:cubicBezTo>
                    <a:cubicBezTo>
                      <a:pt x="28" y="46"/>
                      <a:pt x="28" y="48"/>
                      <a:pt x="30" y="48"/>
                    </a:cubicBezTo>
                    <a:cubicBezTo>
                      <a:pt x="30" y="48"/>
                      <a:pt x="30" y="46"/>
                      <a:pt x="31" y="45"/>
                    </a:cubicBezTo>
                    <a:cubicBezTo>
                      <a:pt x="32" y="45"/>
                      <a:pt x="33" y="47"/>
                      <a:pt x="34" y="46"/>
                    </a:cubicBezTo>
                    <a:cubicBezTo>
                      <a:pt x="34" y="45"/>
                      <a:pt x="33" y="44"/>
                      <a:pt x="33" y="43"/>
                    </a:cubicBezTo>
                    <a:cubicBezTo>
                      <a:pt x="34" y="41"/>
                      <a:pt x="36" y="39"/>
                      <a:pt x="37" y="38"/>
                    </a:cubicBezTo>
                    <a:cubicBezTo>
                      <a:pt x="38" y="37"/>
                      <a:pt x="39" y="37"/>
                      <a:pt x="41" y="37"/>
                    </a:cubicBezTo>
                    <a:cubicBezTo>
                      <a:pt x="43" y="37"/>
                      <a:pt x="42" y="35"/>
                      <a:pt x="43" y="35"/>
                    </a:cubicBezTo>
                    <a:cubicBezTo>
                      <a:pt x="45" y="36"/>
                      <a:pt x="47" y="37"/>
                      <a:pt x="48" y="36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50" y="35"/>
                      <a:pt x="50" y="36"/>
                      <a:pt x="49" y="36"/>
                    </a:cubicBezTo>
                    <a:cubicBezTo>
                      <a:pt x="49" y="33"/>
                      <a:pt x="49" y="30"/>
                      <a:pt x="48" y="30"/>
                    </a:cubicBezTo>
                    <a:cubicBezTo>
                      <a:pt x="46" y="29"/>
                      <a:pt x="45" y="29"/>
                      <a:pt x="44" y="28"/>
                    </a:cubicBezTo>
                    <a:cubicBezTo>
                      <a:pt x="44" y="26"/>
                      <a:pt x="44" y="23"/>
                      <a:pt x="42" y="23"/>
                    </a:cubicBezTo>
                    <a:cubicBezTo>
                      <a:pt x="41" y="24"/>
                      <a:pt x="43" y="26"/>
                      <a:pt x="42" y="27"/>
                    </a:cubicBezTo>
                    <a:cubicBezTo>
                      <a:pt x="40" y="27"/>
                      <a:pt x="40" y="24"/>
                      <a:pt x="38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3" y="25"/>
                      <a:pt x="33" y="25"/>
                    </a:cubicBezTo>
                    <a:cubicBezTo>
                      <a:pt x="31" y="25"/>
                      <a:pt x="29" y="27"/>
                      <a:pt x="28" y="26"/>
                    </a:cubicBezTo>
                    <a:cubicBezTo>
                      <a:pt x="27" y="25"/>
                      <a:pt x="28" y="24"/>
                      <a:pt x="27" y="23"/>
                    </a:cubicBezTo>
                    <a:cubicBezTo>
                      <a:pt x="26" y="22"/>
                      <a:pt x="23" y="23"/>
                      <a:pt x="23" y="21"/>
                    </a:cubicBezTo>
                    <a:cubicBezTo>
                      <a:pt x="22" y="19"/>
                      <a:pt x="25" y="18"/>
                      <a:pt x="26" y="17"/>
                    </a:cubicBezTo>
                    <a:cubicBezTo>
                      <a:pt x="27" y="16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2"/>
                    </a:cubicBezTo>
                    <a:cubicBezTo>
                      <a:pt x="30" y="11"/>
                      <a:pt x="30" y="9"/>
                      <a:pt x="31" y="8"/>
                    </a:cubicBezTo>
                    <a:cubicBezTo>
                      <a:pt x="30" y="6"/>
                      <a:pt x="30" y="4"/>
                      <a:pt x="30" y="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Freeform 69"/>
              <p:cNvSpPr/>
              <p:nvPr/>
            </p:nvSpPr>
            <p:spPr>
              <a:xfrm>
                <a:off x="2314800" y="2965320"/>
                <a:ext cx="568080" cy="455760"/>
              </a:xfrm>
              <a:custGeom>
                <a:avLst/>
                <a:gdLst/>
                <a:ahLst/>
                <a:rect l="l" t="t" r="r" b="b"/>
                <a:pathLst>
                  <a:path w="53" h="41">
                    <a:moveTo>
                      <a:pt x="19" y="29"/>
                    </a:moveTo>
                    <a:cubicBezTo>
                      <a:pt x="22" y="29"/>
                      <a:pt x="22" y="27"/>
                      <a:pt x="23" y="28"/>
                    </a:cubicBezTo>
                    <a:cubicBezTo>
                      <a:pt x="25" y="29"/>
                      <a:pt x="22" y="31"/>
                      <a:pt x="23" y="33"/>
                    </a:cubicBezTo>
                    <a:cubicBezTo>
                      <a:pt x="24" y="34"/>
                      <a:pt x="26" y="34"/>
                      <a:pt x="27" y="34"/>
                    </a:cubicBezTo>
                    <a:cubicBezTo>
                      <a:pt x="28" y="34"/>
                      <a:pt x="28" y="36"/>
                      <a:pt x="32" y="36"/>
                    </a:cubicBezTo>
                    <a:cubicBezTo>
                      <a:pt x="33" y="36"/>
                      <a:pt x="33" y="37"/>
                      <a:pt x="34" y="38"/>
                    </a:cubicBezTo>
                    <a:cubicBezTo>
                      <a:pt x="35" y="38"/>
                      <a:pt x="36" y="37"/>
                      <a:pt x="37" y="38"/>
                    </a:cubicBezTo>
                    <a:cubicBezTo>
                      <a:pt x="38" y="38"/>
                      <a:pt x="36" y="41"/>
                      <a:pt x="37" y="41"/>
                    </a:cubicBezTo>
                    <a:cubicBezTo>
                      <a:pt x="39" y="40"/>
                      <a:pt x="41" y="39"/>
                      <a:pt x="43" y="37"/>
                    </a:cubicBezTo>
                    <a:cubicBezTo>
                      <a:pt x="43" y="36"/>
                      <a:pt x="43" y="34"/>
                      <a:pt x="43" y="33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7"/>
                      <a:pt x="47" y="27"/>
                      <a:pt x="49" y="25"/>
                    </a:cubicBezTo>
                    <a:cubicBezTo>
                      <a:pt x="50" y="25"/>
                      <a:pt x="51" y="24"/>
                      <a:pt x="51" y="24"/>
                    </a:cubicBezTo>
                    <a:cubicBezTo>
                      <a:pt x="52" y="22"/>
                      <a:pt x="52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1" y="18"/>
                      <a:pt x="51" y="18"/>
                      <a:pt x="48" y="18"/>
                    </a:cubicBezTo>
                    <a:cubicBezTo>
                      <a:pt x="47" y="18"/>
                      <a:pt x="47" y="18"/>
                      <a:pt x="46" y="18"/>
                    </a:cubicBezTo>
                    <a:cubicBezTo>
                      <a:pt x="45" y="17"/>
                      <a:pt x="45" y="15"/>
                      <a:pt x="44" y="14"/>
                    </a:cubicBezTo>
                    <a:cubicBezTo>
                      <a:pt x="42" y="13"/>
                      <a:pt x="41" y="14"/>
                      <a:pt x="41" y="14"/>
                    </a:cubicBezTo>
                    <a:cubicBezTo>
                      <a:pt x="39" y="13"/>
                      <a:pt x="39" y="12"/>
                      <a:pt x="38" y="12"/>
                    </a:cubicBezTo>
                    <a:cubicBezTo>
                      <a:pt x="38" y="12"/>
                      <a:pt x="37" y="13"/>
                      <a:pt x="37" y="12"/>
                    </a:cubicBezTo>
                    <a:cubicBezTo>
                      <a:pt x="36" y="10"/>
                      <a:pt x="37" y="9"/>
                      <a:pt x="37" y="7"/>
                    </a:cubicBezTo>
                    <a:cubicBezTo>
                      <a:pt x="36" y="7"/>
                      <a:pt x="36" y="7"/>
                      <a:pt x="35" y="7"/>
                    </a:cubicBezTo>
                    <a:cubicBezTo>
                      <a:pt x="33" y="6"/>
                      <a:pt x="33" y="4"/>
                      <a:pt x="31" y="4"/>
                    </a:cubicBezTo>
                    <a:cubicBezTo>
                      <a:pt x="30" y="5"/>
                      <a:pt x="32" y="6"/>
                      <a:pt x="31" y="7"/>
                    </a:cubicBezTo>
                    <a:cubicBezTo>
                      <a:pt x="30" y="8"/>
                      <a:pt x="29" y="8"/>
                      <a:pt x="27" y="8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5"/>
                      <a:pt x="21" y="6"/>
                      <a:pt x="19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4" y="3"/>
                      <a:pt x="13" y="4"/>
                      <a:pt x="12" y="3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5" y="2"/>
                      <a:pt x="5" y="4"/>
                    </a:cubicBezTo>
                    <a:cubicBezTo>
                      <a:pt x="6" y="5"/>
                      <a:pt x="7" y="6"/>
                      <a:pt x="5" y="9"/>
                    </a:cubicBezTo>
                    <a:cubicBezTo>
                      <a:pt x="4" y="10"/>
                      <a:pt x="2" y="10"/>
                      <a:pt x="0" y="11"/>
                    </a:cubicBezTo>
                    <a:cubicBezTo>
                      <a:pt x="1" y="14"/>
                      <a:pt x="3" y="17"/>
                      <a:pt x="4" y="20"/>
                    </a:cubicBezTo>
                    <a:cubicBezTo>
                      <a:pt x="9" y="22"/>
                      <a:pt x="10" y="20"/>
                      <a:pt x="11" y="21"/>
                    </a:cubicBezTo>
                    <a:cubicBezTo>
                      <a:pt x="12" y="22"/>
                      <a:pt x="13" y="26"/>
                      <a:pt x="16" y="28"/>
                    </a:cubicBezTo>
                    <a:cubicBezTo>
                      <a:pt x="17" y="29"/>
                      <a:pt x="19" y="29"/>
                      <a:pt x="19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Freeform 63"/>
              <p:cNvSpPr/>
              <p:nvPr/>
            </p:nvSpPr>
            <p:spPr>
              <a:xfrm>
                <a:off x="2111760" y="3057120"/>
                <a:ext cx="376200" cy="331200"/>
              </a:xfrm>
              <a:custGeom>
                <a:avLst/>
                <a:gdLst/>
                <a:ahLst/>
                <a:rect l="l" t="t" r="r" b="b"/>
                <a:pathLst>
                  <a:path w="35" h="30">
                    <a:moveTo>
                      <a:pt x="15" y="0"/>
                    </a:moveTo>
                    <a:cubicBezTo>
                      <a:pt x="15" y="1"/>
                      <a:pt x="13" y="1"/>
                      <a:pt x="12" y="2"/>
                    </a:cubicBezTo>
                    <a:cubicBezTo>
                      <a:pt x="10" y="5"/>
                      <a:pt x="6" y="4"/>
                      <a:pt x="6" y="8"/>
                    </a:cubicBezTo>
                    <a:cubicBezTo>
                      <a:pt x="1" y="12"/>
                      <a:pt x="3" y="10"/>
                      <a:pt x="3" y="15"/>
                    </a:cubicBezTo>
                    <a:cubicBezTo>
                      <a:pt x="3" y="16"/>
                      <a:pt x="1" y="18"/>
                      <a:pt x="1" y="19"/>
                    </a:cubicBezTo>
                    <a:cubicBezTo>
                      <a:pt x="0" y="20"/>
                      <a:pt x="1" y="21"/>
                      <a:pt x="1" y="22"/>
                    </a:cubicBezTo>
                    <a:cubicBezTo>
                      <a:pt x="1" y="23"/>
                      <a:pt x="1" y="23"/>
                      <a:pt x="0" y="24"/>
                    </a:cubicBezTo>
                    <a:cubicBezTo>
                      <a:pt x="3" y="26"/>
                      <a:pt x="6" y="27"/>
                      <a:pt x="9" y="27"/>
                    </a:cubicBezTo>
                    <a:cubicBezTo>
                      <a:pt x="12" y="26"/>
                      <a:pt x="12" y="23"/>
                      <a:pt x="14" y="24"/>
                    </a:cubicBezTo>
                    <a:cubicBezTo>
                      <a:pt x="16" y="25"/>
                      <a:pt x="16" y="28"/>
                      <a:pt x="19" y="29"/>
                    </a:cubicBezTo>
                    <a:cubicBezTo>
                      <a:pt x="23" y="30"/>
                      <a:pt x="27" y="27"/>
                      <a:pt x="29" y="27"/>
                    </a:cubicBezTo>
                    <a:cubicBezTo>
                      <a:pt x="29" y="25"/>
                      <a:pt x="30" y="24"/>
                      <a:pt x="32" y="24"/>
                    </a:cubicBezTo>
                    <a:cubicBezTo>
                      <a:pt x="35" y="24"/>
                      <a:pt x="35" y="22"/>
                      <a:pt x="35" y="20"/>
                    </a:cubicBezTo>
                    <a:cubicBezTo>
                      <a:pt x="32" y="18"/>
                      <a:pt x="31" y="14"/>
                      <a:pt x="30" y="13"/>
                    </a:cubicBezTo>
                    <a:cubicBezTo>
                      <a:pt x="29" y="12"/>
                      <a:pt x="28" y="14"/>
                      <a:pt x="23" y="12"/>
                    </a:cubicBezTo>
                    <a:cubicBezTo>
                      <a:pt x="22" y="9"/>
                      <a:pt x="20" y="6"/>
                      <a:pt x="19" y="3"/>
                    </a:cubicBezTo>
                    <a:cubicBezTo>
                      <a:pt x="18" y="2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Freeform 7"/>
              <p:cNvSpPr/>
              <p:nvPr/>
            </p:nvSpPr>
            <p:spPr>
              <a:xfrm>
                <a:off x="6903720" y="2332800"/>
                <a:ext cx="2512440" cy="2877120"/>
              </a:xfrm>
              <a:custGeom>
                <a:avLst/>
                <a:gdLst/>
                <a:ahLst/>
                <a:rect l="l" t="t" r="r" b="b"/>
                <a:pathLst>
                  <a:path w="235" h="260">
                    <a:moveTo>
                      <a:pt x="213" y="0"/>
                    </a:moveTo>
                    <a:cubicBezTo>
                      <a:pt x="217" y="2"/>
                      <a:pt x="220" y="4"/>
                      <a:pt x="223" y="6"/>
                    </a:cubicBezTo>
                    <a:cubicBezTo>
                      <a:pt x="226" y="7"/>
                      <a:pt x="225" y="8"/>
                      <a:pt x="224" y="10"/>
                    </a:cubicBezTo>
                    <a:cubicBezTo>
                      <a:pt x="222" y="19"/>
                      <a:pt x="220" y="18"/>
                      <a:pt x="218" y="22"/>
                    </a:cubicBezTo>
                    <a:cubicBezTo>
                      <a:pt x="217" y="24"/>
                      <a:pt x="216" y="26"/>
                      <a:pt x="216" y="27"/>
                    </a:cubicBezTo>
                    <a:cubicBezTo>
                      <a:pt x="217" y="28"/>
                      <a:pt x="218" y="27"/>
                      <a:pt x="219" y="27"/>
                    </a:cubicBezTo>
                    <a:cubicBezTo>
                      <a:pt x="219" y="28"/>
                      <a:pt x="218" y="30"/>
                      <a:pt x="218" y="30"/>
                    </a:cubicBezTo>
                    <a:cubicBezTo>
                      <a:pt x="223" y="34"/>
                      <a:pt x="226" y="32"/>
                      <a:pt x="229" y="33"/>
                    </a:cubicBezTo>
                    <a:cubicBezTo>
                      <a:pt x="231" y="33"/>
                      <a:pt x="231" y="38"/>
                      <a:pt x="234" y="38"/>
                    </a:cubicBezTo>
                    <a:cubicBezTo>
                      <a:pt x="234" y="38"/>
                      <a:pt x="234" y="38"/>
                      <a:pt x="234" y="38"/>
                    </a:cubicBezTo>
                    <a:cubicBezTo>
                      <a:pt x="235" y="39"/>
                      <a:pt x="235" y="40"/>
                      <a:pt x="235" y="41"/>
                    </a:cubicBezTo>
                    <a:cubicBezTo>
                      <a:pt x="232" y="43"/>
                      <a:pt x="234" y="45"/>
                      <a:pt x="233" y="47"/>
                    </a:cubicBezTo>
                    <a:cubicBezTo>
                      <a:pt x="232" y="48"/>
                      <a:pt x="231" y="46"/>
                      <a:pt x="230" y="47"/>
                    </a:cubicBezTo>
                    <a:cubicBezTo>
                      <a:pt x="229" y="47"/>
                      <a:pt x="230" y="49"/>
                      <a:pt x="229" y="50"/>
                    </a:cubicBezTo>
                    <a:cubicBezTo>
                      <a:pt x="228" y="51"/>
                      <a:pt x="225" y="51"/>
                      <a:pt x="224" y="53"/>
                    </a:cubicBezTo>
                    <a:cubicBezTo>
                      <a:pt x="224" y="55"/>
                      <a:pt x="222" y="56"/>
                      <a:pt x="222" y="57"/>
                    </a:cubicBezTo>
                    <a:cubicBezTo>
                      <a:pt x="222" y="59"/>
                      <a:pt x="225" y="59"/>
                      <a:pt x="225" y="60"/>
                    </a:cubicBezTo>
                    <a:cubicBezTo>
                      <a:pt x="224" y="62"/>
                      <a:pt x="221" y="60"/>
                      <a:pt x="221" y="62"/>
                    </a:cubicBezTo>
                    <a:cubicBezTo>
                      <a:pt x="221" y="66"/>
                      <a:pt x="225" y="62"/>
                      <a:pt x="226" y="65"/>
                    </a:cubicBezTo>
                    <a:cubicBezTo>
                      <a:pt x="226" y="68"/>
                      <a:pt x="222" y="69"/>
                      <a:pt x="224" y="72"/>
                    </a:cubicBezTo>
                    <a:cubicBezTo>
                      <a:pt x="226" y="75"/>
                      <a:pt x="229" y="76"/>
                      <a:pt x="229" y="79"/>
                    </a:cubicBezTo>
                    <a:cubicBezTo>
                      <a:pt x="229" y="81"/>
                      <a:pt x="228" y="80"/>
                      <a:pt x="227" y="84"/>
                    </a:cubicBezTo>
                    <a:cubicBezTo>
                      <a:pt x="226" y="86"/>
                      <a:pt x="224" y="85"/>
                      <a:pt x="224" y="88"/>
                    </a:cubicBezTo>
                    <a:cubicBezTo>
                      <a:pt x="222" y="89"/>
                      <a:pt x="221" y="87"/>
                      <a:pt x="219" y="88"/>
                    </a:cubicBezTo>
                    <a:cubicBezTo>
                      <a:pt x="218" y="89"/>
                      <a:pt x="218" y="91"/>
                      <a:pt x="218" y="92"/>
                    </a:cubicBezTo>
                    <a:cubicBezTo>
                      <a:pt x="216" y="92"/>
                      <a:pt x="214" y="91"/>
                      <a:pt x="213" y="93"/>
                    </a:cubicBezTo>
                    <a:cubicBezTo>
                      <a:pt x="212" y="97"/>
                      <a:pt x="216" y="94"/>
                      <a:pt x="216" y="99"/>
                    </a:cubicBezTo>
                    <a:cubicBezTo>
                      <a:pt x="214" y="101"/>
                      <a:pt x="213" y="98"/>
                      <a:pt x="212" y="99"/>
                    </a:cubicBezTo>
                    <a:cubicBezTo>
                      <a:pt x="212" y="100"/>
                      <a:pt x="212" y="100"/>
                      <a:pt x="211" y="101"/>
                    </a:cubicBezTo>
                    <a:cubicBezTo>
                      <a:pt x="210" y="102"/>
                      <a:pt x="208" y="100"/>
                      <a:pt x="207" y="103"/>
                    </a:cubicBezTo>
                    <a:cubicBezTo>
                      <a:pt x="209" y="106"/>
                      <a:pt x="207" y="108"/>
                      <a:pt x="209" y="109"/>
                    </a:cubicBezTo>
                    <a:cubicBezTo>
                      <a:pt x="209" y="110"/>
                      <a:pt x="210" y="110"/>
                      <a:pt x="211" y="111"/>
                    </a:cubicBezTo>
                    <a:cubicBezTo>
                      <a:pt x="211" y="113"/>
                      <a:pt x="210" y="114"/>
                      <a:pt x="210" y="115"/>
                    </a:cubicBezTo>
                    <a:cubicBezTo>
                      <a:pt x="211" y="117"/>
                      <a:pt x="216" y="123"/>
                      <a:pt x="217" y="124"/>
                    </a:cubicBezTo>
                    <a:cubicBezTo>
                      <a:pt x="218" y="126"/>
                      <a:pt x="215" y="129"/>
                      <a:pt x="217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8" y="131"/>
                      <a:pt x="219" y="132"/>
                      <a:pt x="218" y="133"/>
                    </a:cubicBezTo>
                    <a:cubicBezTo>
                      <a:pt x="215" y="135"/>
                      <a:pt x="214" y="131"/>
                      <a:pt x="214" y="131"/>
                    </a:cubicBezTo>
                    <a:cubicBezTo>
                      <a:pt x="213" y="132"/>
                      <a:pt x="214" y="133"/>
                      <a:pt x="213" y="133"/>
                    </a:cubicBezTo>
                    <a:cubicBezTo>
                      <a:pt x="212" y="133"/>
                      <a:pt x="211" y="133"/>
                      <a:pt x="210" y="133"/>
                    </a:cubicBezTo>
                    <a:cubicBezTo>
                      <a:pt x="207" y="134"/>
                      <a:pt x="211" y="136"/>
                      <a:pt x="208" y="138"/>
                    </a:cubicBezTo>
                    <a:cubicBezTo>
                      <a:pt x="205" y="139"/>
                      <a:pt x="195" y="136"/>
                      <a:pt x="195" y="139"/>
                    </a:cubicBezTo>
                    <a:cubicBezTo>
                      <a:pt x="195" y="141"/>
                      <a:pt x="197" y="148"/>
                      <a:pt x="197" y="148"/>
                    </a:cubicBezTo>
                    <a:cubicBezTo>
                      <a:pt x="196" y="154"/>
                      <a:pt x="193" y="160"/>
                      <a:pt x="194" y="163"/>
                    </a:cubicBezTo>
                    <a:cubicBezTo>
                      <a:pt x="195" y="165"/>
                      <a:pt x="196" y="165"/>
                      <a:pt x="197" y="166"/>
                    </a:cubicBezTo>
                    <a:cubicBezTo>
                      <a:pt x="198" y="168"/>
                      <a:pt x="197" y="169"/>
                      <a:pt x="198" y="170"/>
                    </a:cubicBezTo>
                    <a:cubicBezTo>
                      <a:pt x="201" y="175"/>
                      <a:pt x="203" y="175"/>
                      <a:pt x="203" y="178"/>
                    </a:cubicBezTo>
                    <a:cubicBezTo>
                      <a:pt x="203" y="179"/>
                      <a:pt x="202" y="179"/>
                      <a:pt x="201" y="178"/>
                    </a:cubicBezTo>
                    <a:cubicBezTo>
                      <a:pt x="197" y="179"/>
                      <a:pt x="200" y="182"/>
                      <a:pt x="197" y="186"/>
                    </a:cubicBezTo>
                    <a:cubicBezTo>
                      <a:pt x="194" y="189"/>
                      <a:pt x="192" y="187"/>
                      <a:pt x="191" y="188"/>
                    </a:cubicBezTo>
                    <a:cubicBezTo>
                      <a:pt x="190" y="190"/>
                      <a:pt x="191" y="191"/>
                      <a:pt x="191" y="193"/>
                    </a:cubicBezTo>
                    <a:cubicBezTo>
                      <a:pt x="189" y="194"/>
                      <a:pt x="188" y="193"/>
                      <a:pt x="186" y="193"/>
                    </a:cubicBezTo>
                    <a:cubicBezTo>
                      <a:pt x="184" y="194"/>
                      <a:pt x="185" y="195"/>
                      <a:pt x="184" y="196"/>
                    </a:cubicBezTo>
                    <a:cubicBezTo>
                      <a:pt x="183" y="196"/>
                      <a:pt x="182" y="195"/>
                      <a:pt x="182" y="195"/>
                    </a:cubicBezTo>
                    <a:cubicBezTo>
                      <a:pt x="181" y="195"/>
                      <a:pt x="181" y="197"/>
                      <a:pt x="180" y="197"/>
                    </a:cubicBezTo>
                    <a:cubicBezTo>
                      <a:pt x="179" y="197"/>
                      <a:pt x="178" y="196"/>
                      <a:pt x="177" y="198"/>
                    </a:cubicBezTo>
                    <a:cubicBezTo>
                      <a:pt x="175" y="201"/>
                      <a:pt x="178" y="200"/>
                      <a:pt x="178" y="202"/>
                    </a:cubicBezTo>
                    <a:cubicBezTo>
                      <a:pt x="178" y="203"/>
                      <a:pt x="176" y="202"/>
                      <a:pt x="176" y="204"/>
                    </a:cubicBezTo>
                    <a:cubicBezTo>
                      <a:pt x="176" y="205"/>
                      <a:pt x="177" y="206"/>
                      <a:pt x="177" y="207"/>
                    </a:cubicBezTo>
                    <a:cubicBezTo>
                      <a:pt x="176" y="208"/>
                      <a:pt x="176" y="209"/>
                      <a:pt x="176" y="210"/>
                    </a:cubicBezTo>
                    <a:cubicBezTo>
                      <a:pt x="176" y="211"/>
                      <a:pt x="178" y="211"/>
                      <a:pt x="178" y="213"/>
                    </a:cubicBezTo>
                    <a:cubicBezTo>
                      <a:pt x="178" y="214"/>
                      <a:pt x="176" y="213"/>
                      <a:pt x="175" y="214"/>
                    </a:cubicBezTo>
                    <a:cubicBezTo>
                      <a:pt x="176" y="216"/>
                      <a:pt x="180" y="216"/>
                      <a:pt x="180" y="218"/>
                    </a:cubicBezTo>
                    <a:cubicBezTo>
                      <a:pt x="180" y="219"/>
                      <a:pt x="178" y="220"/>
                      <a:pt x="178" y="221"/>
                    </a:cubicBezTo>
                    <a:cubicBezTo>
                      <a:pt x="179" y="222"/>
                      <a:pt x="181" y="222"/>
                      <a:pt x="181" y="224"/>
                    </a:cubicBezTo>
                    <a:cubicBezTo>
                      <a:pt x="181" y="226"/>
                      <a:pt x="179" y="226"/>
                      <a:pt x="179" y="228"/>
                    </a:cubicBezTo>
                    <a:cubicBezTo>
                      <a:pt x="179" y="229"/>
                      <a:pt x="183" y="228"/>
                      <a:pt x="184" y="230"/>
                    </a:cubicBezTo>
                    <a:cubicBezTo>
                      <a:pt x="185" y="231"/>
                      <a:pt x="183" y="232"/>
                      <a:pt x="184" y="234"/>
                    </a:cubicBezTo>
                    <a:cubicBezTo>
                      <a:pt x="180" y="237"/>
                      <a:pt x="185" y="239"/>
                      <a:pt x="185" y="241"/>
                    </a:cubicBezTo>
                    <a:cubicBezTo>
                      <a:pt x="185" y="242"/>
                      <a:pt x="185" y="243"/>
                      <a:pt x="184" y="244"/>
                    </a:cubicBezTo>
                    <a:cubicBezTo>
                      <a:pt x="180" y="246"/>
                      <a:pt x="174" y="249"/>
                      <a:pt x="174" y="249"/>
                    </a:cubicBezTo>
                    <a:cubicBezTo>
                      <a:pt x="174" y="251"/>
                      <a:pt x="175" y="252"/>
                      <a:pt x="175" y="253"/>
                    </a:cubicBezTo>
                    <a:cubicBezTo>
                      <a:pt x="173" y="254"/>
                      <a:pt x="171" y="253"/>
                      <a:pt x="168" y="253"/>
                    </a:cubicBezTo>
                    <a:cubicBezTo>
                      <a:pt x="166" y="253"/>
                      <a:pt x="165" y="255"/>
                      <a:pt x="163" y="255"/>
                    </a:cubicBezTo>
                    <a:cubicBezTo>
                      <a:pt x="157" y="254"/>
                      <a:pt x="158" y="258"/>
                      <a:pt x="155" y="259"/>
                    </a:cubicBezTo>
                    <a:cubicBezTo>
                      <a:pt x="153" y="259"/>
                      <a:pt x="151" y="257"/>
                      <a:pt x="149" y="258"/>
                    </a:cubicBezTo>
                    <a:cubicBezTo>
                      <a:pt x="147" y="258"/>
                      <a:pt x="145" y="260"/>
                      <a:pt x="142" y="260"/>
                    </a:cubicBezTo>
                    <a:cubicBezTo>
                      <a:pt x="140" y="260"/>
                      <a:pt x="139" y="256"/>
                      <a:pt x="133" y="256"/>
                    </a:cubicBezTo>
                    <a:cubicBezTo>
                      <a:pt x="131" y="256"/>
                      <a:pt x="127" y="257"/>
                      <a:pt x="126" y="257"/>
                    </a:cubicBezTo>
                    <a:cubicBezTo>
                      <a:pt x="125" y="256"/>
                      <a:pt x="124" y="254"/>
                      <a:pt x="122" y="254"/>
                    </a:cubicBezTo>
                    <a:cubicBezTo>
                      <a:pt x="119" y="256"/>
                      <a:pt x="118" y="252"/>
                      <a:pt x="117" y="253"/>
                    </a:cubicBezTo>
                    <a:cubicBezTo>
                      <a:pt x="113" y="255"/>
                      <a:pt x="112" y="255"/>
                      <a:pt x="108" y="256"/>
                    </a:cubicBezTo>
                    <a:cubicBezTo>
                      <a:pt x="102" y="256"/>
                      <a:pt x="105" y="251"/>
                      <a:pt x="103" y="250"/>
                    </a:cubicBezTo>
                    <a:cubicBezTo>
                      <a:pt x="102" y="249"/>
                      <a:pt x="101" y="251"/>
                      <a:pt x="99" y="249"/>
                    </a:cubicBezTo>
                    <a:cubicBezTo>
                      <a:pt x="98" y="248"/>
                      <a:pt x="100" y="246"/>
                      <a:pt x="99" y="245"/>
                    </a:cubicBezTo>
                    <a:cubicBezTo>
                      <a:pt x="98" y="243"/>
                      <a:pt x="97" y="243"/>
                      <a:pt x="96" y="243"/>
                    </a:cubicBezTo>
                    <a:cubicBezTo>
                      <a:pt x="98" y="239"/>
                      <a:pt x="94" y="240"/>
                      <a:pt x="94" y="238"/>
                    </a:cubicBezTo>
                    <a:cubicBezTo>
                      <a:pt x="94" y="232"/>
                      <a:pt x="92" y="235"/>
                      <a:pt x="91" y="233"/>
                    </a:cubicBezTo>
                    <a:cubicBezTo>
                      <a:pt x="92" y="229"/>
                      <a:pt x="90" y="228"/>
                      <a:pt x="88" y="228"/>
                    </a:cubicBezTo>
                    <a:cubicBezTo>
                      <a:pt x="87" y="229"/>
                      <a:pt x="87" y="231"/>
                      <a:pt x="85" y="230"/>
                    </a:cubicBezTo>
                    <a:cubicBezTo>
                      <a:pt x="84" y="231"/>
                      <a:pt x="82" y="231"/>
                      <a:pt x="80" y="231"/>
                    </a:cubicBezTo>
                    <a:cubicBezTo>
                      <a:pt x="81" y="223"/>
                      <a:pt x="73" y="220"/>
                      <a:pt x="66" y="221"/>
                    </a:cubicBezTo>
                    <a:cubicBezTo>
                      <a:pt x="61" y="231"/>
                      <a:pt x="66" y="229"/>
                      <a:pt x="64" y="232"/>
                    </a:cubicBezTo>
                    <a:cubicBezTo>
                      <a:pt x="63" y="233"/>
                      <a:pt x="60" y="234"/>
                      <a:pt x="59" y="235"/>
                    </a:cubicBezTo>
                    <a:cubicBezTo>
                      <a:pt x="59" y="238"/>
                      <a:pt x="58" y="243"/>
                      <a:pt x="56" y="243"/>
                    </a:cubicBezTo>
                    <a:cubicBezTo>
                      <a:pt x="56" y="244"/>
                      <a:pt x="56" y="245"/>
                      <a:pt x="55" y="245"/>
                    </a:cubicBezTo>
                    <a:cubicBezTo>
                      <a:pt x="54" y="245"/>
                      <a:pt x="54" y="242"/>
                      <a:pt x="54" y="241"/>
                    </a:cubicBezTo>
                    <a:cubicBezTo>
                      <a:pt x="52" y="241"/>
                      <a:pt x="52" y="238"/>
                      <a:pt x="51" y="239"/>
                    </a:cubicBezTo>
                    <a:cubicBezTo>
                      <a:pt x="49" y="241"/>
                      <a:pt x="49" y="241"/>
                      <a:pt x="47" y="241"/>
                    </a:cubicBezTo>
                    <a:cubicBezTo>
                      <a:pt x="44" y="243"/>
                      <a:pt x="44" y="242"/>
                      <a:pt x="42" y="243"/>
                    </a:cubicBezTo>
                    <a:cubicBezTo>
                      <a:pt x="40" y="243"/>
                      <a:pt x="40" y="246"/>
                      <a:pt x="38" y="246"/>
                    </a:cubicBezTo>
                    <a:cubicBezTo>
                      <a:pt x="33" y="244"/>
                      <a:pt x="34" y="239"/>
                      <a:pt x="35" y="238"/>
                    </a:cubicBezTo>
                    <a:cubicBezTo>
                      <a:pt x="33" y="233"/>
                      <a:pt x="35" y="228"/>
                      <a:pt x="37" y="225"/>
                    </a:cubicBezTo>
                    <a:cubicBezTo>
                      <a:pt x="38" y="223"/>
                      <a:pt x="37" y="222"/>
                      <a:pt x="38" y="220"/>
                    </a:cubicBezTo>
                    <a:cubicBezTo>
                      <a:pt x="35" y="219"/>
                      <a:pt x="32" y="216"/>
                      <a:pt x="30" y="213"/>
                    </a:cubicBezTo>
                    <a:cubicBezTo>
                      <a:pt x="29" y="211"/>
                      <a:pt x="32" y="210"/>
                      <a:pt x="31" y="207"/>
                    </a:cubicBezTo>
                    <a:cubicBezTo>
                      <a:pt x="31" y="205"/>
                      <a:pt x="27" y="205"/>
                      <a:pt x="28" y="198"/>
                    </a:cubicBezTo>
                    <a:cubicBezTo>
                      <a:pt x="29" y="196"/>
                      <a:pt x="25" y="190"/>
                      <a:pt x="24" y="190"/>
                    </a:cubicBezTo>
                    <a:cubicBezTo>
                      <a:pt x="23" y="190"/>
                      <a:pt x="20" y="192"/>
                      <a:pt x="20" y="190"/>
                    </a:cubicBezTo>
                    <a:cubicBezTo>
                      <a:pt x="19" y="190"/>
                      <a:pt x="19" y="187"/>
                      <a:pt x="20" y="187"/>
                    </a:cubicBezTo>
                    <a:cubicBezTo>
                      <a:pt x="21" y="187"/>
                      <a:pt x="23" y="187"/>
                      <a:pt x="22" y="185"/>
                    </a:cubicBezTo>
                    <a:lnTo>
                      <a:pt x="20" y="181"/>
                    </a:lnTo>
                    <a:lnTo>
                      <a:pt x="18" y="182"/>
                    </a:lnTo>
                    <a:cubicBezTo>
                      <a:pt x="17" y="182"/>
                      <a:pt x="16" y="182"/>
                      <a:pt x="15" y="181"/>
                    </a:cubicBezTo>
                    <a:cubicBezTo>
                      <a:pt x="14" y="181"/>
                      <a:pt x="13" y="182"/>
                      <a:pt x="12" y="182"/>
                    </a:cubicBezTo>
                    <a:cubicBezTo>
                      <a:pt x="11" y="181"/>
                      <a:pt x="11" y="180"/>
                      <a:pt x="10" y="180"/>
                    </a:cubicBezTo>
                    <a:cubicBezTo>
                      <a:pt x="9" y="180"/>
                      <a:pt x="8" y="182"/>
                      <a:pt x="6" y="180"/>
                    </a:cubicBezTo>
                    <a:cubicBezTo>
                      <a:pt x="4" y="178"/>
                      <a:pt x="7" y="176"/>
                      <a:pt x="8" y="176"/>
                    </a:cubicBezTo>
                    <a:cubicBezTo>
                      <a:pt x="8" y="175"/>
                      <a:pt x="6" y="175"/>
                      <a:pt x="6" y="174"/>
                    </a:cubicBezTo>
                    <a:cubicBezTo>
                      <a:pt x="8" y="172"/>
                      <a:pt x="10" y="170"/>
                      <a:pt x="11" y="167"/>
                    </a:cubicBezTo>
                    <a:cubicBezTo>
                      <a:pt x="9" y="166"/>
                      <a:pt x="9" y="164"/>
                      <a:pt x="8" y="163"/>
                    </a:cubicBezTo>
                    <a:cubicBezTo>
                      <a:pt x="7" y="161"/>
                      <a:pt x="6" y="161"/>
                      <a:pt x="4" y="158"/>
                    </a:cubicBezTo>
                    <a:cubicBezTo>
                      <a:pt x="4" y="157"/>
                      <a:pt x="6" y="154"/>
                      <a:pt x="6" y="153"/>
                    </a:cubicBezTo>
                    <a:cubicBezTo>
                      <a:pt x="6" y="150"/>
                      <a:pt x="2" y="151"/>
                      <a:pt x="2" y="149"/>
                    </a:cubicBezTo>
                    <a:cubicBezTo>
                      <a:pt x="4" y="146"/>
                      <a:pt x="6" y="148"/>
                      <a:pt x="8" y="146"/>
                    </a:cubicBezTo>
                    <a:cubicBezTo>
                      <a:pt x="8" y="144"/>
                      <a:pt x="7" y="140"/>
                      <a:pt x="7" y="136"/>
                    </a:cubicBezTo>
                    <a:cubicBezTo>
                      <a:pt x="6" y="130"/>
                      <a:pt x="6" y="126"/>
                      <a:pt x="5" y="123"/>
                    </a:cubicBezTo>
                    <a:cubicBezTo>
                      <a:pt x="4" y="121"/>
                      <a:pt x="0" y="120"/>
                      <a:pt x="1" y="117"/>
                    </a:cubicBezTo>
                    <a:cubicBezTo>
                      <a:pt x="2" y="116"/>
                      <a:pt x="4" y="117"/>
                      <a:pt x="5" y="117"/>
                    </a:cubicBezTo>
                    <a:cubicBezTo>
                      <a:pt x="7" y="116"/>
                      <a:pt x="9" y="113"/>
                      <a:pt x="10" y="112"/>
                    </a:cubicBezTo>
                    <a:cubicBezTo>
                      <a:pt x="12" y="112"/>
                      <a:pt x="13" y="114"/>
                      <a:pt x="15" y="113"/>
                    </a:cubicBezTo>
                    <a:cubicBezTo>
                      <a:pt x="17" y="111"/>
                      <a:pt x="14" y="109"/>
                      <a:pt x="15" y="107"/>
                    </a:cubicBezTo>
                    <a:cubicBezTo>
                      <a:pt x="16" y="105"/>
                      <a:pt x="17" y="105"/>
                      <a:pt x="19" y="104"/>
                    </a:cubicBezTo>
                    <a:cubicBezTo>
                      <a:pt x="20" y="103"/>
                      <a:pt x="20" y="102"/>
                      <a:pt x="20" y="101"/>
                    </a:cubicBezTo>
                    <a:cubicBezTo>
                      <a:pt x="22" y="98"/>
                      <a:pt x="26" y="96"/>
                      <a:pt x="27" y="94"/>
                    </a:cubicBezTo>
                    <a:cubicBezTo>
                      <a:pt x="27" y="92"/>
                      <a:pt x="24" y="91"/>
                      <a:pt x="24" y="90"/>
                    </a:cubicBezTo>
                    <a:cubicBezTo>
                      <a:pt x="23" y="88"/>
                      <a:pt x="24" y="86"/>
                      <a:pt x="23" y="85"/>
                    </a:cubicBezTo>
                    <a:cubicBezTo>
                      <a:pt x="22" y="81"/>
                      <a:pt x="19" y="81"/>
                      <a:pt x="17" y="79"/>
                    </a:cubicBezTo>
                    <a:cubicBezTo>
                      <a:pt x="16" y="78"/>
                      <a:pt x="17" y="76"/>
                      <a:pt x="16" y="75"/>
                    </a:cubicBezTo>
                    <a:cubicBezTo>
                      <a:pt x="14" y="73"/>
                      <a:pt x="16" y="70"/>
                      <a:pt x="16" y="69"/>
                    </a:cubicBezTo>
                    <a:cubicBezTo>
                      <a:pt x="13" y="67"/>
                      <a:pt x="14" y="65"/>
                      <a:pt x="16" y="62"/>
                    </a:cubicBezTo>
                    <a:cubicBezTo>
                      <a:pt x="17" y="62"/>
                      <a:pt x="18" y="63"/>
                      <a:pt x="20" y="63"/>
                    </a:cubicBezTo>
                    <a:cubicBezTo>
                      <a:pt x="21" y="64"/>
                      <a:pt x="21" y="63"/>
                      <a:pt x="22" y="62"/>
                    </a:cubicBezTo>
                    <a:cubicBezTo>
                      <a:pt x="22" y="61"/>
                      <a:pt x="20" y="60"/>
                      <a:pt x="21" y="59"/>
                    </a:cubicBezTo>
                    <a:cubicBezTo>
                      <a:pt x="22" y="58"/>
                      <a:pt x="22" y="60"/>
                      <a:pt x="22" y="61"/>
                    </a:cubicBezTo>
                    <a:cubicBezTo>
                      <a:pt x="25" y="64"/>
                      <a:pt x="23" y="63"/>
                      <a:pt x="23" y="65"/>
                    </a:cubicBezTo>
                    <a:cubicBezTo>
                      <a:pt x="24" y="67"/>
                      <a:pt x="26" y="68"/>
                      <a:pt x="27" y="67"/>
                    </a:cubicBezTo>
                    <a:cubicBezTo>
                      <a:pt x="26" y="66"/>
                      <a:pt x="25" y="66"/>
                      <a:pt x="25" y="64"/>
                    </a:cubicBezTo>
                    <a:cubicBezTo>
                      <a:pt x="25" y="63"/>
                      <a:pt x="26" y="64"/>
                      <a:pt x="28" y="64"/>
                    </a:cubicBezTo>
                    <a:cubicBezTo>
                      <a:pt x="31" y="63"/>
                      <a:pt x="30" y="59"/>
                      <a:pt x="37" y="60"/>
                    </a:cubicBezTo>
                    <a:cubicBezTo>
                      <a:pt x="39" y="59"/>
                      <a:pt x="44" y="58"/>
                      <a:pt x="44" y="61"/>
                    </a:cubicBezTo>
                    <a:cubicBezTo>
                      <a:pt x="42" y="62"/>
                      <a:pt x="42" y="63"/>
                      <a:pt x="46" y="64"/>
                    </a:cubicBezTo>
                    <a:cubicBezTo>
                      <a:pt x="49" y="64"/>
                      <a:pt x="52" y="65"/>
                      <a:pt x="53" y="65"/>
                    </a:cubicBezTo>
                    <a:cubicBezTo>
                      <a:pt x="54" y="65"/>
                      <a:pt x="56" y="64"/>
                      <a:pt x="57" y="63"/>
                    </a:cubicBezTo>
                    <a:cubicBezTo>
                      <a:pt x="60" y="62"/>
                      <a:pt x="62" y="61"/>
                      <a:pt x="62" y="61"/>
                    </a:cubicBezTo>
                    <a:cubicBezTo>
                      <a:pt x="63" y="58"/>
                      <a:pt x="62" y="58"/>
                      <a:pt x="61" y="57"/>
                    </a:cubicBezTo>
                    <a:cubicBezTo>
                      <a:pt x="60" y="56"/>
                      <a:pt x="61" y="56"/>
                      <a:pt x="61" y="55"/>
                    </a:cubicBezTo>
                    <a:cubicBezTo>
                      <a:pt x="59" y="54"/>
                      <a:pt x="58" y="53"/>
                      <a:pt x="61" y="52"/>
                    </a:cubicBezTo>
                    <a:cubicBezTo>
                      <a:pt x="63" y="49"/>
                      <a:pt x="65" y="50"/>
                      <a:pt x="66" y="52"/>
                    </a:cubicBezTo>
                    <a:cubicBezTo>
                      <a:pt x="67" y="52"/>
                      <a:pt x="68" y="51"/>
                      <a:pt x="69" y="52"/>
                    </a:cubicBezTo>
                    <a:cubicBezTo>
                      <a:pt x="70" y="51"/>
                      <a:pt x="71" y="51"/>
                      <a:pt x="72" y="51"/>
                    </a:cubicBezTo>
                    <a:cubicBezTo>
                      <a:pt x="73" y="50"/>
                      <a:pt x="73" y="49"/>
                      <a:pt x="73" y="48"/>
                    </a:cubicBezTo>
                    <a:cubicBezTo>
                      <a:pt x="75" y="47"/>
                      <a:pt x="77" y="49"/>
                      <a:pt x="79" y="50"/>
                    </a:cubicBezTo>
                    <a:cubicBezTo>
                      <a:pt x="82" y="51"/>
                      <a:pt x="83" y="53"/>
                      <a:pt x="84" y="56"/>
                    </a:cubicBezTo>
                    <a:cubicBezTo>
                      <a:pt x="84" y="57"/>
                      <a:pt x="82" y="57"/>
                      <a:pt x="83" y="59"/>
                    </a:cubicBezTo>
                    <a:cubicBezTo>
                      <a:pt x="85" y="58"/>
                      <a:pt x="86" y="58"/>
                      <a:pt x="87" y="60"/>
                    </a:cubicBezTo>
                    <a:cubicBezTo>
                      <a:pt x="88" y="63"/>
                      <a:pt x="86" y="63"/>
                      <a:pt x="84" y="63"/>
                    </a:cubicBezTo>
                    <a:cubicBezTo>
                      <a:pt x="84" y="64"/>
                      <a:pt x="84" y="66"/>
                      <a:pt x="87" y="67"/>
                    </a:cubicBezTo>
                    <a:cubicBezTo>
                      <a:pt x="88" y="65"/>
                      <a:pt x="86" y="65"/>
                      <a:pt x="86" y="64"/>
                    </a:cubicBezTo>
                    <a:cubicBezTo>
                      <a:pt x="87" y="64"/>
                      <a:pt x="89" y="64"/>
                      <a:pt x="90" y="65"/>
                    </a:cubicBezTo>
                    <a:cubicBezTo>
                      <a:pt x="90" y="67"/>
                      <a:pt x="90" y="68"/>
                      <a:pt x="90" y="69"/>
                    </a:cubicBezTo>
                    <a:cubicBezTo>
                      <a:pt x="90" y="71"/>
                      <a:pt x="96" y="73"/>
                      <a:pt x="99" y="74"/>
                    </a:cubicBezTo>
                    <a:cubicBezTo>
                      <a:pt x="100" y="74"/>
                      <a:pt x="99" y="74"/>
                      <a:pt x="100" y="73"/>
                    </a:cubicBezTo>
                    <a:cubicBezTo>
                      <a:pt x="100" y="72"/>
                      <a:pt x="102" y="75"/>
                      <a:pt x="103" y="75"/>
                    </a:cubicBezTo>
                    <a:cubicBezTo>
                      <a:pt x="104" y="73"/>
                      <a:pt x="101" y="69"/>
                      <a:pt x="102" y="67"/>
                    </a:cubicBezTo>
                    <a:cubicBezTo>
                      <a:pt x="103" y="66"/>
                      <a:pt x="99" y="60"/>
                      <a:pt x="101" y="58"/>
                    </a:cubicBezTo>
                    <a:cubicBezTo>
                      <a:pt x="102" y="58"/>
                      <a:pt x="103" y="62"/>
                      <a:pt x="105" y="62"/>
                    </a:cubicBezTo>
                    <a:cubicBezTo>
                      <a:pt x="107" y="62"/>
                      <a:pt x="109" y="61"/>
                      <a:pt x="111" y="61"/>
                    </a:cubicBezTo>
                    <a:cubicBezTo>
                      <a:pt x="111" y="60"/>
                      <a:pt x="111" y="59"/>
                      <a:pt x="112" y="57"/>
                    </a:cubicBezTo>
                    <a:cubicBezTo>
                      <a:pt x="114" y="54"/>
                      <a:pt x="116" y="54"/>
                      <a:pt x="118" y="56"/>
                    </a:cubicBezTo>
                    <a:cubicBezTo>
                      <a:pt x="120" y="55"/>
                      <a:pt x="122" y="57"/>
                      <a:pt x="123" y="57"/>
                    </a:cubicBezTo>
                    <a:cubicBezTo>
                      <a:pt x="125" y="56"/>
                      <a:pt x="126" y="55"/>
                      <a:pt x="126" y="54"/>
                    </a:cubicBezTo>
                    <a:cubicBezTo>
                      <a:pt x="125" y="53"/>
                      <a:pt x="124" y="57"/>
                      <a:pt x="123" y="53"/>
                    </a:cubicBezTo>
                    <a:cubicBezTo>
                      <a:pt x="122" y="49"/>
                      <a:pt x="122" y="51"/>
                      <a:pt x="126" y="49"/>
                    </a:cubicBezTo>
                    <a:cubicBezTo>
                      <a:pt x="127" y="49"/>
                      <a:pt x="126" y="51"/>
                      <a:pt x="128" y="50"/>
                    </a:cubicBezTo>
                    <a:cubicBezTo>
                      <a:pt x="129" y="49"/>
                      <a:pt x="127" y="46"/>
                      <a:pt x="125" y="45"/>
                    </a:cubicBezTo>
                    <a:cubicBezTo>
                      <a:pt x="124" y="43"/>
                      <a:pt x="126" y="42"/>
                      <a:pt x="125" y="40"/>
                    </a:cubicBezTo>
                    <a:cubicBezTo>
                      <a:pt x="123" y="40"/>
                      <a:pt x="123" y="43"/>
                      <a:pt x="121" y="43"/>
                    </a:cubicBezTo>
                    <a:cubicBezTo>
                      <a:pt x="120" y="42"/>
                      <a:pt x="121" y="41"/>
                      <a:pt x="122" y="40"/>
                    </a:cubicBezTo>
                    <a:cubicBezTo>
                      <a:pt x="122" y="39"/>
                      <a:pt x="121" y="38"/>
                      <a:pt x="121" y="38"/>
                    </a:cubicBezTo>
                    <a:cubicBezTo>
                      <a:pt x="122" y="36"/>
                      <a:pt x="124" y="36"/>
                      <a:pt x="125" y="35"/>
                    </a:cubicBezTo>
                    <a:cubicBezTo>
                      <a:pt x="124" y="33"/>
                      <a:pt x="122" y="33"/>
                      <a:pt x="122" y="31"/>
                    </a:cubicBezTo>
                    <a:cubicBezTo>
                      <a:pt x="122" y="30"/>
                      <a:pt x="125" y="31"/>
                      <a:pt x="127" y="30"/>
                    </a:cubicBezTo>
                    <a:cubicBezTo>
                      <a:pt x="130" y="29"/>
                      <a:pt x="133" y="26"/>
                      <a:pt x="135" y="26"/>
                    </a:cubicBezTo>
                    <a:cubicBezTo>
                      <a:pt x="140" y="24"/>
                      <a:pt x="143" y="22"/>
                      <a:pt x="144" y="23"/>
                    </a:cubicBezTo>
                    <a:cubicBezTo>
                      <a:pt x="144" y="25"/>
                      <a:pt x="139" y="26"/>
                      <a:pt x="138" y="27"/>
                    </a:cubicBezTo>
                    <a:cubicBezTo>
                      <a:pt x="139" y="29"/>
                      <a:pt x="138" y="29"/>
                      <a:pt x="138" y="30"/>
                    </a:cubicBezTo>
                    <a:cubicBezTo>
                      <a:pt x="139" y="31"/>
                      <a:pt x="141" y="30"/>
                      <a:pt x="141" y="28"/>
                    </a:cubicBezTo>
                    <a:cubicBezTo>
                      <a:pt x="141" y="27"/>
                      <a:pt x="144" y="24"/>
                      <a:pt x="145" y="25"/>
                    </a:cubicBezTo>
                    <a:cubicBezTo>
                      <a:pt x="145" y="26"/>
                      <a:pt x="145" y="28"/>
                      <a:pt x="145" y="29"/>
                    </a:cubicBezTo>
                    <a:cubicBezTo>
                      <a:pt x="144" y="29"/>
                      <a:pt x="144" y="26"/>
                      <a:pt x="143" y="28"/>
                    </a:cubicBezTo>
                    <a:cubicBezTo>
                      <a:pt x="144" y="30"/>
                      <a:pt x="145" y="29"/>
                      <a:pt x="142" y="32"/>
                    </a:cubicBezTo>
                    <a:cubicBezTo>
                      <a:pt x="143" y="33"/>
                      <a:pt x="144" y="32"/>
                      <a:pt x="144" y="34"/>
                    </a:cubicBezTo>
                    <a:cubicBezTo>
                      <a:pt x="145" y="34"/>
                      <a:pt x="145" y="34"/>
                      <a:pt x="146" y="33"/>
                    </a:cubicBezTo>
                    <a:cubicBezTo>
                      <a:pt x="146" y="31"/>
                      <a:pt x="147" y="32"/>
                      <a:pt x="147" y="28"/>
                    </a:cubicBezTo>
                    <a:cubicBezTo>
                      <a:pt x="147" y="23"/>
                      <a:pt x="144" y="21"/>
                      <a:pt x="148" y="19"/>
                    </a:cubicBezTo>
                    <a:cubicBezTo>
                      <a:pt x="152" y="18"/>
                      <a:pt x="157" y="15"/>
                      <a:pt x="159" y="19"/>
                    </a:cubicBezTo>
                    <a:cubicBezTo>
                      <a:pt x="158" y="21"/>
                      <a:pt x="157" y="20"/>
                      <a:pt x="156" y="21"/>
                    </a:cubicBezTo>
                    <a:cubicBezTo>
                      <a:pt x="155" y="21"/>
                      <a:pt x="155" y="23"/>
                      <a:pt x="156" y="23"/>
                    </a:cubicBezTo>
                    <a:cubicBezTo>
                      <a:pt x="158" y="23"/>
                      <a:pt x="158" y="21"/>
                      <a:pt x="161" y="22"/>
                    </a:cubicBezTo>
                    <a:cubicBezTo>
                      <a:pt x="163" y="21"/>
                      <a:pt x="162" y="21"/>
                      <a:pt x="163" y="22"/>
                    </a:cubicBezTo>
                    <a:cubicBezTo>
                      <a:pt x="165" y="20"/>
                      <a:pt x="166" y="19"/>
                      <a:pt x="168" y="20"/>
                    </a:cubicBezTo>
                    <a:cubicBezTo>
                      <a:pt x="168" y="20"/>
                      <a:pt x="168" y="20"/>
                      <a:pt x="169" y="20"/>
                    </a:cubicBezTo>
                    <a:cubicBezTo>
                      <a:pt x="170" y="20"/>
                      <a:pt x="171" y="21"/>
                      <a:pt x="172" y="21"/>
                    </a:cubicBezTo>
                    <a:cubicBezTo>
                      <a:pt x="172" y="21"/>
                      <a:pt x="172" y="22"/>
                      <a:pt x="172" y="22"/>
                    </a:cubicBezTo>
                    <a:cubicBezTo>
                      <a:pt x="175" y="23"/>
                      <a:pt x="175" y="18"/>
                      <a:pt x="178" y="17"/>
                    </a:cubicBezTo>
                    <a:cubicBezTo>
                      <a:pt x="181" y="6"/>
                      <a:pt x="185" y="7"/>
                      <a:pt x="186" y="5"/>
                    </a:cubicBezTo>
                    <a:cubicBezTo>
                      <a:pt x="186" y="2"/>
                      <a:pt x="191" y="2"/>
                      <a:pt x="194" y="1"/>
                    </a:cubicBezTo>
                    <a:cubicBezTo>
                      <a:pt x="196" y="1"/>
                      <a:pt x="201" y="0"/>
                      <a:pt x="202" y="5"/>
                    </a:cubicBezTo>
                    <a:cubicBezTo>
                      <a:pt x="203" y="7"/>
                      <a:pt x="205" y="7"/>
                      <a:pt x="207" y="7"/>
                    </a:cubicBezTo>
                    <a:cubicBezTo>
                      <a:pt x="209" y="5"/>
                      <a:pt x="209" y="5"/>
                      <a:pt x="212" y="6"/>
                    </a:cubicBezTo>
                    <a:cubicBezTo>
                      <a:pt x="212" y="5"/>
                      <a:pt x="212" y="4"/>
                      <a:pt x="212" y="4"/>
                    </a:cubicBezTo>
                    <a:cubicBezTo>
                      <a:pt x="213" y="4"/>
                      <a:pt x="214" y="4"/>
                      <a:pt x="215" y="5"/>
                    </a:cubicBezTo>
                    <a:cubicBezTo>
                      <a:pt x="214" y="2"/>
                      <a:pt x="213" y="1"/>
                      <a:pt x="2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" name="Freeform 10"/>
              <p:cNvSpPr/>
              <p:nvPr/>
            </p:nvSpPr>
            <p:spPr>
              <a:xfrm>
                <a:off x="6507000" y="5202000"/>
                <a:ext cx="1411200" cy="1138680"/>
              </a:xfrm>
              <a:custGeom>
                <a:avLst/>
                <a:gdLst/>
                <a:ahLst/>
                <a:rect l="l" t="t" r="r" b="b"/>
                <a:pathLst>
                  <a:path w="132" h="103">
                    <a:moveTo>
                      <a:pt x="1" y="78"/>
                    </a:moveTo>
                    <a:cubicBezTo>
                      <a:pt x="3" y="79"/>
                      <a:pt x="6" y="80"/>
                      <a:pt x="8" y="81"/>
                    </a:cubicBezTo>
                    <a:cubicBezTo>
                      <a:pt x="11" y="83"/>
                      <a:pt x="12" y="84"/>
                      <a:pt x="14" y="83"/>
                    </a:cubicBezTo>
                    <a:cubicBezTo>
                      <a:pt x="16" y="84"/>
                      <a:pt x="23" y="86"/>
                      <a:pt x="26" y="87"/>
                    </a:cubicBezTo>
                    <a:cubicBezTo>
                      <a:pt x="29" y="88"/>
                      <a:pt x="28" y="90"/>
                      <a:pt x="28" y="92"/>
                    </a:cubicBezTo>
                    <a:cubicBezTo>
                      <a:pt x="28" y="93"/>
                      <a:pt x="30" y="96"/>
                      <a:pt x="32" y="99"/>
                    </a:cubicBezTo>
                    <a:cubicBezTo>
                      <a:pt x="33" y="101"/>
                      <a:pt x="36" y="101"/>
                      <a:pt x="38" y="103"/>
                    </a:cubicBezTo>
                    <a:cubicBezTo>
                      <a:pt x="40" y="103"/>
                      <a:pt x="43" y="103"/>
                      <a:pt x="43" y="102"/>
                    </a:cubicBezTo>
                    <a:cubicBezTo>
                      <a:pt x="46" y="101"/>
                      <a:pt x="50" y="99"/>
                      <a:pt x="52" y="98"/>
                    </a:cubicBezTo>
                    <a:cubicBezTo>
                      <a:pt x="55" y="98"/>
                      <a:pt x="57" y="99"/>
                      <a:pt x="60" y="98"/>
                    </a:cubicBezTo>
                    <a:cubicBezTo>
                      <a:pt x="66" y="98"/>
                      <a:pt x="65" y="103"/>
                      <a:pt x="68" y="103"/>
                    </a:cubicBezTo>
                    <a:cubicBezTo>
                      <a:pt x="69" y="103"/>
                      <a:pt x="71" y="102"/>
                      <a:pt x="73" y="103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3" y="101"/>
                      <a:pt x="73" y="99"/>
                      <a:pt x="73" y="98"/>
                    </a:cubicBezTo>
                    <a:cubicBezTo>
                      <a:pt x="74" y="96"/>
                      <a:pt x="80" y="97"/>
                      <a:pt x="80" y="93"/>
                    </a:cubicBezTo>
                    <a:cubicBezTo>
                      <a:pt x="79" y="93"/>
                      <a:pt x="76" y="94"/>
                      <a:pt x="75" y="93"/>
                    </a:cubicBezTo>
                    <a:cubicBezTo>
                      <a:pt x="74" y="92"/>
                      <a:pt x="77" y="90"/>
                      <a:pt x="76" y="89"/>
                    </a:cubicBezTo>
                    <a:cubicBezTo>
                      <a:pt x="76" y="87"/>
                      <a:pt x="77" y="88"/>
                      <a:pt x="78" y="86"/>
                    </a:cubicBezTo>
                    <a:cubicBezTo>
                      <a:pt x="78" y="85"/>
                      <a:pt x="76" y="85"/>
                      <a:pt x="77" y="83"/>
                    </a:cubicBezTo>
                    <a:cubicBezTo>
                      <a:pt x="77" y="82"/>
                      <a:pt x="79" y="82"/>
                      <a:pt x="81" y="82"/>
                    </a:cubicBezTo>
                    <a:cubicBezTo>
                      <a:pt x="81" y="81"/>
                      <a:pt x="82" y="81"/>
                      <a:pt x="84" y="81"/>
                    </a:cubicBezTo>
                    <a:cubicBezTo>
                      <a:pt x="86" y="80"/>
                      <a:pt x="87" y="78"/>
                      <a:pt x="89" y="77"/>
                    </a:cubicBezTo>
                    <a:cubicBezTo>
                      <a:pt x="90" y="76"/>
                      <a:pt x="92" y="78"/>
                      <a:pt x="93" y="77"/>
                    </a:cubicBezTo>
                    <a:cubicBezTo>
                      <a:pt x="94" y="77"/>
                      <a:pt x="94" y="75"/>
                      <a:pt x="96" y="74"/>
                    </a:cubicBezTo>
                    <a:cubicBezTo>
                      <a:pt x="97" y="74"/>
                      <a:pt x="98" y="74"/>
                      <a:pt x="98" y="73"/>
                    </a:cubicBezTo>
                    <a:cubicBezTo>
                      <a:pt x="100" y="72"/>
                      <a:pt x="99" y="71"/>
                      <a:pt x="101" y="69"/>
                    </a:cubicBezTo>
                    <a:cubicBezTo>
                      <a:pt x="102" y="69"/>
                      <a:pt x="104" y="69"/>
                      <a:pt x="105" y="69"/>
                    </a:cubicBezTo>
                    <a:cubicBezTo>
                      <a:pt x="106" y="68"/>
                      <a:pt x="105" y="67"/>
                      <a:pt x="106" y="66"/>
                    </a:cubicBezTo>
                    <a:cubicBezTo>
                      <a:pt x="107" y="66"/>
                      <a:pt x="108" y="66"/>
                      <a:pt x="108" y="66"/>
                    </a:cubicBezTo>
                    <a:cubicBezTo>
                      <a:pt x="109" y="66"/>
                      <a:pt x="109" y="66"/>
                      <a:pt x="110" y="66"/>
                    </a:cubicBezTo>
                    <a:cubicBezTo>
                      <a:pt x="111" y="65"/>
                      <a:pt x="111" y="65"/>
                      <a:pt x="112" y="64"/>
                    </a:cubicBezTo>
                    <a:cubicBezTo>
                      <a:pt x="113" y="64"/>
                      <a:pt x="114" y="64"/>
                      <a:pt x="115" y="63"/>
                    </a:cubicBezTo>
                    <a:cubicBezTo>
                      <a:pt x="116" y="62"/>
                      <a:pt x="119" y="57"/>
                      <a:pt x="119" y="55"/>
                    </a:cubicBezTo>
                    <a:cubicBezTo>
                      <a:pt x="118" y="53"/>
                      <a:pt x="114" y="52"/>
                      <a:pt x="113" y="50"/>
                    </a:cubicBezTo>
                    <a:cubicBezTo>
                      <a:pt x="114" y="47"/>
                      <a:pt x="117" y="47"/>
                      <a:pt x="119" y="45"/>
                    </a:cubicBezTo>
                    <a:cubicBezTo>
                      <a:pt x="121" y="42"/>
                      <a:pt x="122" y="40"/>
                      <a:pt x="123" y="38"/>
                    </a:cubicBezTo>
                    <a:cubicBezTo>
                      <a:pt x="125" y="36"/>
                      <a:pt x="129" y="36"/>
                      <a:pt x="131" y="34"/>
                    </a:cubicBezTo>
                    <a:cubicBezTo>
                      <a:pt x="131" y="33"/>
                      <a:pt x="132" y="29"/>
                      <a:pt x="131" y="28"/>
                    </a:cubicBezTo>
                    <a:cubicBezTo>
                      <a:pt x="129" y="26"/>
                      <a:pt x="126" y="26"/>
                      <a:pt x="124" y="25"/>
                    </a:cubicBezTo>
                    <a:cubicBezTo>
                      <a:pt x="123" y="24"/>
                      <a:pt x="121" y="20"/>
                      <a:pt x="120" y="17"/>
                    </a:cubicBezTo>
                    <a:cubicBezTo>
                      <a:pt x="119" y="13"/>
                      <a:pt x="115" y="10"/>
                      <a:pt x="117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8" y="4"/>
                      <a:pt x="121" y="2"/>
                      <a:pt x="121" y="2"/>
                    </a:cubicBezTo>
                    <a:cubicBezTo>
                      <a:pt x="119" y="1"/>
                      <a:pt x="118" y="0"/>
                      <a:pt x="117" y="0"/>
                    </a:cubicBezTo>
                    <a:cubicBezTo>
                      <a:pt x="114" y="1"/>
                      <a:pt x="116" y="3"/>
                      <a:pt x="115" y="4"/>
                    </a:cubicBezTo>
                    <a:cubicBezTo>
                      <a:pt x="114" y="4"/>
                      <a:pt x="112" y="4"/>
                      <a:pt x="111" y="4"/>
                    </a:cubicBezTo>
                    <a:cubicBezTo>
                      <a:pt x="111" y="6"/>
                      <a:pt x="111" y="7"/>
                      <a:pt x="111" y="9"/>
                    </a:cubicBezTo>
                    <a:cubicBezTo>
                      <a:pt x="110" y="11"/>
                      <a:pt x="109" y="10"/>
                      <a:pt x="108" y="11"/>
                    </a:cubicBezTo>
                    <a:cubicBezTo>
                      <a:pt x="107" y="12"/>
                      <a:pt x="106" y="13"/>
                      <a:pt x="105" y="14"/>
                    </a:cubicBezTo>
                    <a:cubicBezTo>
                      <a:pt x="104" y="14"/>
                      <a:pt x="102" y="12"/>
                      <a:pt x="101" y="12"/>
                    </a:cubicBezTo>
                    <a:cubicBezTo>
                      <a:pt x="100" y="12"/>
                      <a:pt x="99" y="13"/>
                      <a:pt x="98" y="13"/>
                    </a:cubicBezTo>
                    <a:cubicBezTo>
                      <a:pt x="96" y="13"/>
                      <a:pt x="96" y="10"/>
                      <a:pt x="95" y="10"/>
                    </a:cubicBezTo>
                    <a:cubicBezTo>
                      <a:pt x="94" y="10"/>
                      <a:pt x="94" y="12"/>
                      <a:pt x="93" y="12"/>
                    </a:cubicBezTo>
                    <a:cubicBezTo>
                      <a:pt x="92" y="12"/>
                      <a:pt x="91" y="10"/>
                      <a:pt x="89" y="10"/>
                    </a:cubicBezTo>
                    <a:cubicBezTo>
                      <a:pt x="87" y="10"/>
                      <a:pt x="88" y="13"/>
                      <a:pt x="86" y="14"/>
                    </a:cubicBezTo>
                    <a:cubicBezTo>
                      <a:pt x="84" y="15"/>
                      <a:pt x="83" y="13"/>
                      <a:pt x="81" y="13"/>
                    </a:cubicBezTo>
                    <a:cubicBezTo>
                      <a:pt x="78" y="14"/>
                      <a:pt x="78" y="16"/>
                      <a:pt x="76" y="16"/>
                    </a:cubicBezTo>
                    <a:cubicBezTo>
                      <a:pt x="75" y="17"/>
                      <a:pt x="71" y="17"/>
                      <a:pt x="70" y="20"/>
                    </a:cubicBezTo>
                    <a:cubicBezTo>
                      <a:pt x="70" y="23"/>
                      <a:pt x="75" y="24"/>
                      <a:pt x="75" y="25"/>
                    </a:cubicBezTo>
                    <a:cubicBezTo>
                      <a:pt x="75" y="26"/>
                      <a:pt x="73" y="27"/>
                      <a:pt x="73" y="28"/>
                    </a:cubicBezTo>
                    <a:cubicBezTo>
                      <a:pt x="72" y="30"/>
                      <a:pt x="72" y="32"/>
                      <a:pt x="73" y="34"/>
                    </a:cubicBezTo>
                    <a:cubicBezTo>
                      <a:pt x="73" y="36"/>
                      <a:pt x="74" y="39"/>
                      <a:pt x="74" y="41"/>
                    </a:cubicBezTo>
                    <a:lnTo>
                      <a:pt x="74" y="40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cubicBezTo>
                      <a:pt x="76" y="36"/>
                      <a:pt x="76" y="34"/>
                      <a:pt x="76" y="32"/>
                    </a:cubicBezTo>
                    <a:cubicBezTo>
                      <a:pt x="77" y="31"/>
                      <a:pt x="77" y="29"/>
                      <a:pt x="78" y="28"/>
                    </a:cubicBezTo>
                    <a:cubicBezTo>
                      <a:pt x="79" y="28"/>
                      <a:pt x="81" y="28"/>
                      <a:pt x="81" y="29"/>
                    </a:cubicBezTo>
                    <a:cubicBezTo>
                      <a:pt x="81" y="30"/>
                      <a:pt x="80" y="30"/>
                      <a:pt x="80" y="31"/>
                    </a:cubicBezTo>
                    <a:cubicBezTo>
                      <a:pt x="80" y="32"/>
                      <a:pt x="81" y="33"/>
                      <a:pt x="81" y="36"/>
                    </a:cubicBezTo>
                    <a:cubicBezTo>
                      <a:pt x="81" y="39"/>
                      <a:pt x="80" y="43"/>
                      <a:pt x="80" y="45"/>
                    </a:cubicBezTo>
                    <a:cubicBezTo>
                      <a:pt x="80" y="47"/>
                      <a:pt x="81" y="48"/>
                      <a:pt x="81" y="49"/>
                    </a:cubicBezTo>
                    <a:cubicBezTo>
                      <a:pt x="79" y="52"/>
                      <a:pt x="79" y="55"/>
                      <a:pt x="78" y="56"/>
                    </a:cubicBezTo>
                    <a:cubicBezTo>
                      <a:pt x="77" y="56"/>
                      <a:pt x="78" y="54"/>
                      <a:pt x="77" y="53"/>
                    </a:cubicBezTo>
                    <a:cubicBezTo>
                      <a:pt x="76" y="54"/>
                      <a:pt x="74" y="55"/>
                      <a:pt x="74" y="56"/>
                    </a:cubicBezTo>
                    <a:cubicBezTo>
                      <a:pt x="74" y="57"/>
                      <a:pt x="77" y="58"/>
                      <a:pt x="77" y="59"/>
                    </a:cubicBezTo>
                    <a:cubicBezTo>
                      <a:pt x="76" y="61"/>
                      <a:pt x="73" y="61"/>
                      <a:pt x="73" y="63"/>
                    </a:cubicBezTo>
                    <a:cubicBezTo>
                      <a:pt x="72" y="64"/>
                      <a:pt x="72" y="66"/>
                      <a:pt x="71" y="67"/>
                    </a:cubicBezTo>
                    <a:cubicBezTo>
                      <a:pt x="66" y="69"/>
                      <a:pt x="64" y="70"/>
                      <a:pt x="63" y="73"/>
                    </a:cubicBezTo>
                    <a:cubicBezTo>
                      <a:pt x="61" y="73"/>
                      <a:pt x="60" y="73"/>
                      <a:pt x="59" y="74"/>
                    </a:cubicBezTo>
                    <a:cubicBezTo>
                      <a:pt x="57" y="75"/>
                      <a:pt x="58" y="79"/>
                      <a:pt x="56" y="82"/>
                    </a:cubicBezTo>
                    <a:cubicBezTo>
                      <a:pt x="53" y="83"/>
                      <a:pt x="50" y="85"/>
                      <a:pt x="47" y="86"/>
                    </a:cubicBezTo>
                    <a:lnTo>
                      <a:pt x="47" y="85"/>
                    </a:lnTo>
                    <a:cubicBezTo>
                      <a:pt x="46" y="86"/>
                      <a:pt x="46" y="87"/>
                      <a:pt x="45" y="88"/>
                    </a:cubicBezTo>
                    <a:cubicBezTo>
                      <a:pt x="44" y="88"/>
                      <a:pt x="44" y="87"/>
                      <a:pt x="43" y="88"/>
                    </a:cubicBezTo>
                    <a:cubicBezTo>
                      <a:pt x="43" y="88"/>
                      <a:pt x="42" y="89"/>
                      <a:pt x="41" y="89"/>
                    </a:cubicBezTo>
                    <a:cubicBezTo>
                      <a:pt x="39" y="89"/>
                      <a:pt x="40" y="86"/>
                      <a:pt x="39" y="85"/>
                    </a:cubicBezTo>
                    <a:cubicBezTo>
                      <a:pt x="38" y="85"/>
                      <a:pt x="36" y="86"/>
                      <a:pt x="35" y="85"/>
                    </a:cubicBezTo>
                    <a:cubicBezTo>
                      <a:pt x="34" y="85"/>
                      <a:pt x="35" y="83"/>
                      <a:pt x="35" y="82"/>
                    </a:cubicBezTo>
                    <a:cubicBezTo>
                      <a:pt x="34" y="80"/>
                      <a:pt x="33" y="81"/>
                      <a:pt x="31" y="80"/>
                    </a:cubicBezTo>
                    <a:cubicBezTo>
                      <a:pt x="30" y="78"/>
                      <a:pt x="31" y="77"/>
                      <a:pt x="29" y="76"/>
                    </a:cubicBezTo>
                    <a:cubicBezTo>
                      <a:pt x="28" y="76"/>
                      <a:pt x="26" y="77"/>
                      <a:pt x="25" y="77"/>
                    </a:cubicBezTo>
                    <a:cubicBezTo>
                      <a:pt x="23" y="76"/>
                      <a:pt x="21" y="70"/>
                      <a:pt x="16" y="68"/>
                    </a:cubicBezTo>
                    <a:cubicBezTo>
                      <a:pt x="14" y="66"/>
                      <a:pt x="13" y="62"/>
                      <a:pt x="12" y="62"/>
                    </a:cubicBezTo>
                    <a:cubicBezTo>
                      <a:pt x="11" y="61"/>
                      <a:pt x="7" y="67"/>
                      <a:pt x="5" y="68"/>
                    </a:cubicBezTo>
                    <a:cubicBezTo>
                      <a:pt x="4" y="69"/>
                      <a:pt x="3" y="69"/>
                      <a:pt x="1" y="69"/>
                    </a:cubicBezTo>
                    <a:cubicBezTo>
                      <a:pt x="2" y="71"/>
                      <a:pt x="0" y="75"/>
                      <a:pt x="1" y="7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" name="Freeform 12"/>
              <p:cNvSpPr/>
              <p:nvPr/>
            </p:nvSpPr>
            <p:spPr>
              <a:xfrm>
                <a:off x="6264000" y="4332600"/>
                <a:ext cx="1686960" cy="1852920"/>
              </a:xfrm>
              <a:custGeom>
                <a:avLst/>
                <a:gdLst/>
                <a:ahLst/>
                <a:rect l="l" t="t" r="r" b="b"/>
                <a:pathLst>
                  <a:path w="158" h="167">
                    <a:moveTo>
                      <a:pt x="78" y="1"/>
                    </a:moveTo>
                    <a:cubicBezTo>
                      <a:pt x="79" y="2"/>
                      <a:pt x="80" y="3"/>
                      <a:pt x="77" y="5"/>
                    </a:cubicBezTo>
                    <a:cubicBezTo>
                      <a:pt x="74" y="6"/>
                      <a:pt x="71" y="3"/>
                      <a:pt x="71" y="5"/>
                    </a:cubicBezTo>
                    <a:cubicBezTo>
                      <a:pt x="72" y="10"/>
                      <a:pt x="69" y="10"/>
                      <a:pt x="70" y="12"/>
                    </a:cubicBezTo>
                    <a:cubicBezTo>
                      <a:pt x="70" y="13"/>
                      <a:pt x="72" y="11"/>
                      <a:pt x="72" y="14"/>
                    </a:cubicBezTo>
                    <a:cubicBezTo>
                      <a:pt x="71" y="16"/>
                      <a:pt x="70" y="14"/>
                      <a:pt x="69" y="15"/>
                    </a:cubicBezTo>
                    <a:cubicBezTo>
                      <a:pt x="69" y="17"/>
                      <a:pt x="71" y="19"/>
                      <a:pt x="72" y="22"/>
                    </a:cubicBezTo>
                    <a:cubicBezTo>
                      <a:pt x="72" y="24"/>
                      <a:pt x="70" y="25"/>
                      <a:pt x="71" y="27"/>
                    </a:cubicBezTo>
                    <a:cubicBezTo>
                      <a:pt x="71" y="28"/>
                      <a:pt x="71" y="29"/>
                      <a:pt x="71" y="30"/>
                    </a:cubicBezTo>
                    <a:cubicBezTo>
                      <a:pt x="71" y="32"/>
                      <a:pt x="68" y="31"/>
                      <a:pt x="68" y="33"/>
                    </a:cubicBezTo>
                    <a:cubicBezTo>
                      <a:pt x="68" y="34"/>
                      <a:pt x="69" y="35"/>
                      <a:pt x="69" y="36"/>
                    </a:cubicBezTo>
                    <a:cubicBezTo>
                      <a:pt x="68" y="38"/>
                      <a:pt x="64" y="38"/>
                      <a:pt x="62" y="40"/>
                    </a:cubicBezTo>
                    <a:cubicBezTo>
                      <a:pt x="61" y="41"/>
                      <a:pt x="63" y="43"/>
                      <a:pt x="62" y="45"/>
                    </a:cubicBezTo>
                    <a:cubicBezTo>
                      <a:pt x="62" y="53"/>
                      <a:pt x="67" y="53"/>
                      <a:pt x="68" y="53"/>
                    </a:cubicBezTo>
                    <a:cubicBezTo>
                      <a:pt x="69" y="58"/>
                      <a:pt x="64" y="58"/>
                      <a:pt x="64" y="60"/>
                    </a:cubicBezTo>
                    <a:cubicBezTo>
                      <a:pt x="64" y="63"/>
                      <a:pt x="69" y="62"/>
                      <a:pt x="69" y="66"/>
                    </a:cubicBezTo>
                    <a:cubicBezTo>
                      <a:pt x="68" y="67"/>
                      <a:pt x="67" y="68"/>
                      <a:pt x="65" y="69"/>
                    </a:cubicBezTo>
                    <a:cubicBezTo>
                      <a:pt x="64" y="70"/>
                      <a:pt x="66" y="73"/>
                      <a:pt x="65" y="73"/>
                    </a:cubicBezTo>
                    <a:cubicBezTo>
                      <a:pt x="64" y="74"/>
                      <a:pt x="60" y="73"/>
                      <a:pt x="60" y="71"/>
                    </a:cubicBezTo>
                    <a:cubicBezTo>
                      <a:pt x="59" y="70"/>
                      <a:pt x="57" y="70"/>
                      <a:pt x="56" y="70"/>
                    </a:cubicBezTo>
                    <a:cubicBezTo>
                      <a:pt x="55" y="70"/>
                      <a:pt x="55" y="62"/>
                      <a:pt x="52" y="67"/>
                    </a:cubicBezTo>
                    <a:cubicBezTo>
                      <a:pt x="48" y="68"/>
                      <a:pt x="51" y="72"/>
                      <a:pt x="50" y="73"/>
                    </a:cubicBezTo>
                    <a:cubicBezTo>
                      <a:pt x="48" y="75"/>
                      <a:pt x="46" y="74"/>
                      <a:pt x="44" y="76"/>
                    </a:cubicBezTo>
                    <a:cubicBezTo>
                      <a:pt x="43" y="76"/>
                      <a:pt x="45" y="79"/>
                      <a:pt x="44" y="80"/>
                    </a:cubicBezTo>
                    <a:cubicBezTo>
                      <a:pt x="36" y="78"/>
                      <a:pt x="42" y="88"/>
                      <a:pt x="40" y="89"/>
                    </a:cubicBezTo>
                    <a:cubicBezTo>
                      <a:pt x="37" y="89"/>
                      <a:pt x="36" y="80"/>
                      <a:pt x="33" y="81"/>
                    </a:cubicBezTo>
                    <a:cubicBezTo>
                      <a:pt x="30" y="81"/>
                      <a:pt x="31" y="86"/>
                      <a:pt x="27" y="87"/>
                    </a:cubicBezTo>
                    <a:cubicBezTo>
                      <a:pt x="25" y="87"/>
                      <a:pt x="25" y="85"/>
                      <a:pt x="25" y="85"/>
                    </a:cubicBezTo>
                    <a:cubicBezTo>
                      <a:pt x="24" y="84"/>
                      <a:pt x="21" y="84"/>
                      <a:pt x="20" y="85"/>
                    </a:cubicBezTo>
                    <a:cubicBezTo>
                      <a:pt x="18" y="90"/>
                      <a:pt x="15" y="93"/>
                      <a:pt x="15" y="94"/>
                    </a:cubicBezTo>
                    <a:cubicBezTo>
                      <a:pt x="15" y="94"/>
                      <a:pt x="16" y="95"/>
                      <a:pt x="17" y="95"/>
                    </a:cubicBezTo>
                    <a:cubicBezTo>
                      <a:pt x="18" y="96"/>
                      <a:pt x="16" y="96"/>
                      <a:pt x="16" y="96"/>
                    </a:cubicBezTo>
                    <a:cubicBezTo>
                      <a:pt x="16" y="97"/>
                      <a:pt x="18" y="97"/>
                      <a:pt x="19" y="98"/>
                    </a:cubicBezTo>
                    <a:cubicBezTo>
                      <a:pt x="19" y="103"/>
                      <a:pt x="19" y="103"/>
                      <a:pt x="15" y="106"/>
                    </a:cubicBezTo>
                    <a:cubicBezTo>
                      <a:pt x="11" y="109"/>
                      <a:pt x="11" y="111"/>
                      <a:pt x="11" y="115"/>
                    </a:cubicBezTo>
                    <a:cubicBezTo>
                      <a:pt x="8" y="115"/>
                      <a:pt x="10" y="121"/>
                      <a:pt x="8" y="124"/>
                    </a:cubicBezTo>
                    <a:cubicBezTo>
                      <a:pt x="7" y="125"/>
                      <a:pt x="4" y="123"/>
                      <a:pt x="2" y="126"/>
                    </a:cubicBezTo>
                    <a:cubicBezTo>
                      <a:pt x="0" y="128"/>
                      <a:pt x="5" y="133"/>
                      <a:pt x="8" y="137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6"/>
                      <a:pt x="9" y="136"/>
                      <a:pt x="10" y="136"/>
                    </a:cubicBezTo>
                    <a:cubicBezTo>
                      <a:pt x="12" y="135"/>
                      <a:pt x="12" y="137"/>
                      <a:pt x="15" y="139"/>
                    </a:cubicBezTo>
                    <a:cubicBezTo>
                      <a:pt x="17" y="140"/>
                      <a:pt x="18" y="139"/>
                      <a:pt x="20" y="143"/>
                    </a:cubicBezTo>
                    <a:cubicBezTo>
                      <a:pt x="23" y="145"/>
                      <a:pt x="23" y="142"/>
                      <a:pt x="26" y="142"/>
                    </a:cubicBezTo>
                    <a:cubicBezTo>
                      <a:pt x="27" y="143"/>
                      <a:pt x="25" y="144"/>
                      <a:pt x="27" y="146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30" y="145"/>
                      <a:pt x="34" y="139"/>
                      <a:pt x="35" y="140"/>
                    </a:cubicBezTo>
                    <a:cubicBezTo>
                      <a:pt x="36" y="140"/>
                      <a:pt x="37" y="144"/>
                      <a:pt x="39" y="146"/>
                    </a:cubicBezTo>
                    <a:cubicBezTo>
                      <a:pt x="44" y="148"/>
                      <a:pt x="46" y="154"/>
                      <a:pt x="48" y="155"/>
                    </a:cubicBezTo>
                    <a:cubicBezTo>
                      <a:pt x="49" y="155"/>
                      <a:pt x="51" y="154"/>
                      <a:pt x="52" y="154"/>
                    </a:cubicBezTo>
                    <a:cubicBezTo>
                      <a:pt x="54" y="155"/>
                      <a:pt x="53" y="156"/>
                      <a:pt x="54" y="158"/>
                    </a:cubicBezTo>
                    <a:cubicBezTo>
                      <a:pt x="56" y="159"/>
                      <a:pt x="57" y="158"/>
                      <a:pt x="58" y="160"/>
                    </a:cubicBezTo>
                    <a:cubicBezTo>
                      <a:pt x="58" y="161"/>
                      <a:pt x="57" y="163"/>
                      <a:pt x="58" y="163"/>
                    </a:cubicBezTo>
                    <a:cubicBezTo>
                      <a:pt x="59" y="164"/>
                      <a:pt x="61" y="163"/>
                      <a:pt x="62" y="163"/>
                    </a:cubicBezTo>
                    <a:cubicBezTo>
                      <a:pt x="63" y="164"/>
                      <a:pt x="62" y="167"/>
                      <a:pt x="64" y="167"/>
                    </a:cubicBezTo>
                    <a:cubicBezTo>
                      <a:pt x="65" y="167"/>
                      <a:pt x="66" y="166"/>
                      <a:pt x="66" y="166"/>
                    </a:cubicBezTo>
                    <a:cubicBezTo>
                      <a:pt x="67" y="165"/>
                      <a:pt x="67" y="166"/>
                      <a:pt x="68" y="166"/>
                    </a:cubicBezTo>
                    <a:cubicBezTo>
                      <a:pt x="69" y="165"/>
                      <a:pt x="69" y="164"/>
                      <a:pt x="70" y="163"/>
                    </a:cubicBezTo>
                    <a:cubicBezTo>
                      <a:pt x="67" y="163"/>
                      <a:pt x="63" y="163"/>
                      <a:pt x="63" y="162"/>
                    </a:cubicBezTo>
                    <a:cubicBezTo>
                      <a:pt x="62" y="159"/>
                      <a:pt x="70" y="161"/>
                      <a:pt x="70" y="158"/>
                    </a:cubicBezTo>
                    <a:cubicBezTo>
                      <a:pt x="68" y="157"/>
                      <a:pt x="68" y="156"/>
                      <a:pt x="68" y="155"/>
                    </a:cubicBezTo>
                    <a:cubicBezTo>
                      <a:pt x="69" y="155"/>
                      <a:pt x="71" y="158"/>
                      <a:pt x="73" y="157"/>
                    </a:cubicBezTo>
                    <a:cubicBezTo>
                      <a:pt x="75" y="156"/>
                      <a:pt x="76" y="153"/>
                      <a:pt x="77" y="151"/>
                    </a:cubicBezTo>
                    <a:cubicBezTo>
                      <a:pt x="80" y="150"/>
                      <a:pt x="82" y="149"/>
                      <a:pt x="83" y="147"/>
                    </a:cubicBezTo>
                    <a:cubicBezTo>
                      <a:pt x="85" y="145"/>
                      <a:pt x="84" y="143"/>
                      <a:pt x="86" y="140"/>
                    </a:cubicBezTo>
                    <a:cubicBezTo>
                      <a:pt x="88" y="137"/>
                      <a:pt x="90" y="135"/>
                      <a:pt x="92" y="132"/>
                    </a:cubicBezTo>
                    <a:cubicBezTo>
                      <a:pt x="94" y="129"/>
                      <a:pt x="96" y="126"/>
                      <a:pt x="97" y="122"/>
                    </a:cubicBezTo>
                    <a:cubicBezTo>
                      <a:pt x="97" y="121"/>
                      <a:pt x="97" y="120"/>
                      <a:pt x="97" y="119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7"/>
                      <a:pt x="96" y="114"/>
                      <a:pt x="96" y="112"/>
                    </a:cubicBezTo>
                    <a:cubicBezTo>
                      <a:pt x="95" y="110"/>
                      <a:pt x="95" y="108"/>
                      <a:pt x="96" y="106"/>
                    </a:cubicBezTo>
                    <a:cubicBezTo>
                      <a:pt x="96" y="105"/>
                      <a:pt x="98" y="104"/>
                      <a:pt x="98" y="103"/>
                    </a:cubicBezTo>
                    <a:cubicBezTo>
                      <a:pt x="98" y="102"/>
                      <a:pt x="93" y="101"/>
                      <a:pt x="93" y="98"/>
                    </a:cubicBezTo>
                    <a:cubicBezTo>
                      <a:pt x="94" y="95"/>
                      <a:pt x="98" y="95"/>
                      <a:pt x="99" y="94"/>
                    </a:cubicBezTo>
                    <a:cubicBezTo>
                      <a:pt x="101" y="94"/>
                      <a:pt x="101" y="92"/>
                      <a:pt x="104" y="91"/>
                    </a:cubicBezTo>
                    <a:cubicBezTo>
                      <a:pt x="106" y="91"/>
                      <a:pt x="107" y="93"/>
                      <a:pt x="109" y="92"/>
                    </a:cubicBezTo>
                    <a:cubicBezTo>
                      <a:pt x="111" y="91"/>
                      <a:pt x="110" y="88"/>
                      <a:pt x="112" y="88"/>
                    </a:cubicBezTo>
                    <a:cubicBezTo>
                      <a:pt x="114" y="88"/>
                      <a:pt x="115" y="90"/>
                      <a:pt x="116" y="90"/>
                    </a:cubicBezTo>
                    <a:cubicBezTo>
                      <a:pt x="117" y="90"/>
                      <a:pt x="117" y="88"/>
                      <a:pt x="118" y="88"/>
                    </a:cubicBezTo>
                    <a:cubicBezTo>
                      <a:pt x="119" y="88"/>
                      <a:pt x="119" y="91"/>
                      <a:pt x="121" y="91"/>
                    </a:cubicBezTo>
                    <a:cubicBezTo>
                      <a:pt x="122" y="91"/>
                      <a:pt x="123" y="90"/>
                      <a:pt x="124" y="90"/>
                    </a:cubicBezTo>
                    <a:cubicBezTo>
                      <a:pt x="125" y="90"/>
                      <a:pt x="127" y="92"/>
                      <a:pt x="128" y="92"/>
                    </a:cubicBezTo>
                    <a:cubicBezTo>
                      <a:pt x="129" y="91"/>
                      <a:pt x="130" y="90"/>
                      <a:pt x="131" y="89"/>
                    </a:cubicBezTo>
                    <a:cubicBezTo>
                      <a:pt x="132" y="88"/>
                      <a:pt x="133" y="89"/>
                      <a:pt x="134" y="87"/>
                    </a:cubicBezTo>
                    <a:cubicBezTo>
                      <a:pt x="134" y="85"/>
                      <a:pt x="134" y="84"/>
                      <a:pt x="134" y="82"/>
                    </a:cubicBezTo>
                    <a:cubicBezTo>
                      <a:pt x="135" y="82"/>
                      <a:pt x="137" y="82"/>
                      <a:pt x="138" y="82"/>
                    </a:cubicBezTo>
                    <a:cubicBezTo>
                      <a:pt x="139" y="81"/>
                      <a:pt x="137" y="79"/>
                      <a:pt x="140" y="78"/>
                    </a:cubicBezTo>
                    <a:cubicBezTo>
                      <a:pt x="141" y="78"/>
                      <a:pt x="142" y="79"/>
                      <a:pt x="144" y="80"/>
                    </a:cubicBezTo>
                    <a:cubicBezTo>
                      <a:pt x="144" y="80"/>
                      <a:pt x="141" y="82"/>
                      <a:pt x="140" y="84"/>
                    </a:cubicBezTo>
                    <a:cubicBezTo>
                      <a:pt x="143" y="84"/>
                      <a:pt x="151" y="81"/>
                      <a:pt x="151" y="80"/>
                    </a:cubicBezTo>
                    <a:cubicBezTo>
                      <a:pt x="151" y="74"/>
                      <a:pt x="149" y="78"/>
                      <a:pt x="148" y="76"/>
                    </a:cubicBezTo>
                    <a:cubicBezTo>
                      <a:pt x="148" y="75"/>
                      <a:pt x="148" y="74"/>
                      <a:pt x="148" y="73"/>
                    </a:cubicBezTo>
                    <a:cubicBezTo>
                      <a:pt x="147" y="72"/>
                      <a:pt x="147" y="72"/>
                      <a:pt x="147" y="71"/>
                    </a:cubicBezTo>
                    <a:cubicBezTo>
                      <a:pt x="146" y="69"/>
                      <a:pt x="149" y="69"/>
                      <a:pt x="148" y="67"/>
                    </a:cubicBezTo>
                    <a:cubicBezTo>
                      <a:pt x="147" y="65"/>
                      <a:pt x="147" y="63"/>
                      <a:pt x="148" y="62"/>
                    </a:cubicBezTo>
                    <a:cubicBezTo>
                      <a:pt x="152" y="60"/>
                      <a:pt x="153" y="64"/>
                      <a:pt x="155" y="64"/>
                    </a:cubicBezTo>
                    <a:cubicBezTo>
                      <a:pt x="155" y="63"/>
                      <a:pt x="156" y="62"/>
                      <a:pt x="156" y="62"/>
                    </a:cubicBezTo>
                    <a:cubicBezTo>
                      <a:pt x="158" y="58"/>
                      <a:pt x="154" y="59"/>
                      <a:pt x="154" y="57"/>
                    </a:cubicBezTo>
                    <a:cubicBezTo>
                      <a:pt x="154" y="51"/>
                      <a:pt x="152" y="54"/>
                      <a:pt x="151" y="52"/>
                    </a:cubicBezTo>
                    <a:cubicBezTo>
                      <a:pt x="152" y="48"/>
                      <a:pt x="150" y="47"/>
                      <a:pt x="148" y="47"/>
                    </a:cubicBezTo>
                    <a:cubicBezTo>
                      <a:pt x="147" y="48"/>
                      <a:pt x="147" y="50"/>
                      <a:pt x="145" y="49"/>
                    </a:cubicBezTo>
                    <a:cubicBezTo>
                      <a:pt x="144" y="50"/>
                      <a:pt x="142" y="50"/>
                      <a:pt x="140" y="50"/>
                    </a:cubicBezTo>
                    <a:cubicBezTo>
                      <a:pt x="141" y="42"/>
                      <a:pt x="133" y="39"/>
                      <a:pt x="126" y="40"/>
                    </a:cubicBezTo>
                    <a:cubicBezTo>
                      <a:pt x="121" y="50"/>
                      <a:pt x="126" y="48"/>
                      <a:pt x="124" y="51"/>
                    </a:cubicBezTo>
                    <a:cubicBezTo>
                      <a:pt x="123" y="52"/>
                      <a:pt x="120" y="53"/>
                      <a:pt x="119" y="54"/>
                    </a:cubicBezTo>
                    <a:cubicBezTo>
                      <a:pt x="119" y="57"/>
                      <a:pt x="118" y="62"/>
                      <a:pt x="116" y="62"/>
                    </a:cubicBezTo>
                    <a:cubicBezTo>
                      <a:pt x="116" y="63"/>
                      <a:pt x="116" y="64"/>
                      <a:pt x="115" y="64"/>
                    </a:cubicBezTo>
                    <a:cubicBezTo>
                      <a:pt x="114" y="64"/>
                      <a:pt x="114" y="61"/>
                      <a:pt x="114" y="60"/>
                    </a:cubicBezTo>
                    <a:cubicBezTo>
                      <a:pt x="112" y="60"/>
                      <a:pt x="112" y="57"/>
                      <a:pt x="111" y="58"/>
                    </a:cubicBezTo>
                    <a:cubicBezTo>
                      <a:pt x="109" y="60"/>
                      <a:pt x="109" y="60"/>
                      <a:pt x="107" y="60"/>
                    </a:cubicBezTo>
                    <a:cubicBezTo>
                      <a:pt x="104" y="62"/>
                      <a:pt x="104" y="61"/>
                      <a:pt x="102" y="62"/>
                    </a:cubicBezTo>
                    <a:cubicBezTo>
                      <a:pt x="100" y="62"/>
                      <a:pt x="100" y="65"/>
                      <a:pt x="98" y="65"/>
                    </a:cubicBezTo>
                    <a:cubicBezTo>
                      <a:pt x="93" y="63"/>
                      <a:pt x="94" y="58"/>
                      <a:pt x="95" y="57"/>
                    </a:cubicBezTo>
                    <a:cubicBezTo>
                      <a:pt x="93" y="52"/>
                      <a:pt x="95" y="47"/>
                      <a:pt x="97" y="44"/>
                    </a:cubicBezTo>
                    <a:cubicBezTo>
                      <a:pt x="98" y="42"/>
                      <a:pt x="97" y="41"/>
                      <a:pt x="98" y="39"/>
                    </a:cubicBezTo>
                    <a:cubicBezTo>
                      <a:pt x="95" y="38"/>
                      <a:pt x="92" y="35"/>
                      <a:pt x="90" y="32"/>
                    </a:cubicBezTo>
                    <a:cubicBezTo>
                      <a:pt x="89" y="30"/>
                      <a:pt x="92" y="29"/>
                      <a:pt x="91" y="26"/>
                    </a:cubicBezTo>
                    <a:cubicBezTo>
                      <a:pt x="91" y="24"/>
                      <a:pt x="87" y="24"/>
                      <a:pt x="88" y="17"/>
                    </a:cubicBezTo>
                    <a:cubicBezTo>
                      <a:pt x="89" y="15"/>
                      <a:pt x="85" y="9"/>
                      <a:pt x="84" y="9"/>
                    </a:cubicBezTo>
                    <a:cubicBezTo>
                      <a:pt x="83" y="9"/>
                      <a:pt x="80" y="11"/>
                      <a:pt x="80" y="9"/>
                    </a:cubicBezTo>
                    <a:cubicBezTo>
                      <a:pt x="79" y="9"/>
                      <a:pt x="79" y="6"/>
                      <a:pt x="80" y="6"/>
                    </a:cubicBezTo>
                    <a:cubicBezTo>
                      <a:pt x="81" y="6"/>
                      <a:pt x="83" y="6"/>
                      <a:pt x="82" y="4"/>
                    </a:cubicBezTo>
                    <a:lnTo>
                      <a:pt x="80" y="0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9" name="Freeform 15"/>
              <p:cNvSpPr/>
              <p:nvPr/>
            </p:nvSpPr>
            <p:spPr>
              <a:xfrm>
                <a:off x="5610240" y="2499120"/>
                <a:ext cx="1582920" cy="3576600"/>
              </a:xfrm>
              <a:custGeom>
                <a:avLst/>
                <a:gdLst/>
                <a:ahLst/>
                <a:rect l="l" t="t" r="r" b="b"/>
                <a:pathLst>
                  <a:path w="148" h="323">
                    <a:moveTo>
                      <a:pt x="137" y="47"/>
                    </a:moveTo>
                    <a:cubicBezTo>
                      <a:pt x="137" y="47"/>
                      <a:pt x="137" y="47"/>
                      <a:pt x="137" y="47"/>
                    </a:cubicBezTo>
                    <a:cubicBezTo>
                      <a:pt x="137" y="46"/>
                      <a:pt x="137" y="45"/>
                      <a:pt x="136" y="44"/>
                    </a:cubicBezTo>
                    <a:cubicBezTo>
                      <a:pt x="135" y="44"/>
                      <a:pt x="135" y="46"/>
                      <a:pt x="134" y="46"/>
                    </a:cubicBezTo>
                    <a:cubicBezTo>
                      <a:pt x="133" y="46"/>
                      <a:pt x="133" y="45"/>
                      <a:pt x="133" y="45"/>
                    </a:cubicBezTo>
                    <a:cubicBezTo>
                      <a:pt x="132" y="46"/>
                      <a:pt x="130" y="48"/>
                      <a:pt x="130" y="49"/>
                    </a:cubicBezTo>
                    <a:cubicBezTo>
                      <a:pt x="131" y="50"/>
                      <a:pt x="133" y="49"/>
                      <a:pt x="134" y="47"/>
                    </a:cubicBezTo>
                    <a:cubicBezTo>
                      <a:pt x="137" y="48"/>
                      <a:pt x="136" y="48"/>
                      <a:pt x="134" y="51"/>
                    </a:cubicBezTo>
                    <a:cubicBezTo>
                      <a:pt x="134" y="51"/>
                      <a:pt x="133" y="52"/>
                      <a:pt x="133" y="53"/>
                    </a:cubicBezTo>
                    <a:cubicBezTo>
                      <a:pt x="131" y="53"/>
                      <a:pt x="130" y="51"/>
                      <a:pt x="129" y="51"/>
                    </a:cubicBezTo>
                    <a:cubicBezTo>
                      <a:pt x="128" y="52"/>
                      <a:pt x="129" y="53"/>
                      <a:pt x="129" y="55"/>
                    </a:cubicBezTo>
                    <a:cubicBezTo>
                      <a:pt x="129" y="55"/>
                      <a:pt x="127" y="55"/>
                      <a:pt x="127" y="55"/>
                    </a:cubicBezTo>
                    <a:cubicBezTo>
                      <a:pt x="126" y="56"/>
                      <a:pt x="127" y="57"/>
                      <a:pt x="126" y="58"/>
                    </a:cubicBezTo>
                    <a:cubicBezTo>
                      <a:pt x="124" y="58"/>
                      <a:pt x="122" y="57"/>
                      <a:pt x="121" y="57"/>
                    </a:cubicBezTo>
                    <a:cubicBezTo>
                      <a:pt x="119" y="59"/>
                      <a:pt x="119" y="63"/>
                      <a:pt x="116" y="63"/>
                    </a:cubicBezTo>
                    <a:cubicBezTo>
                      <a:pt x="114" y="63"/>
                      <a:pt x="118" y="60"/>
                      <a:pt x="118" y="59"/>
                    </a:cubicBezTo>
                    <a:cubicBezTo>
                      <a:pt x="118" y="59"/>
                      <a:pt x="118" y="58"/>
                      <a:pt x="118" y="57"/>
                    </a:cubicBezTo>
                    <a:cubicBezTo>
                      <a:pt x="119" y="56"/>
                      <a:pt x="121" y="55"/>
                      <a:pt x="122" y="54"/>
                    </a:cubicBezTo>
                    <a:cubicBezTo>
                      <a:pt x="122" y="53"/>
                      <a:pt x="122" y="53"/>
                      <a:pt x="122" y="52"/>
                    </a:cubicBezTo>
                    <a:cubicBezTo>
                      <a:pt x="123" y="51"/>
                      <a:pt x="125" y="51"/>
                      <a:pt x="126" y="51"/>
                    </a:cubicBezTo>
                    <a:cubicBezTo>
                      <a:pt x="127" y="50"/>
                      <a:pt x="127" y="48"/>
                      <a:pt x="127" y="47"/>
                    </a:cubicBezTo>
                    <a:cubicBezTo>
                      <a:pt x="128" y="47"/>
                      <a:pt x="130" y="46"/>
                      <a:pt x="131" y="45"/>
                    </a:cubicBezTo>
                    <a:cubicBezTo>
                      <a:pt x="131" y="44"/>
                      <a:pt x="130" y="43"/>
                      <a:pt x="130" y="42"/>
                    </a:cubicBezTo>
                    <a:cubicBezTo>
                      <a:pt x="130" y="41"/>
                      <a:pt x="132" y="42"/>
                      <a:pt x="133" y="39"/>
                    </a:cubicBezTo>
                    <a:cubicBezTo>
                      <a:pt x="134" y="38"/>
                      <a:pt x="135" y="40"/>
                      <a:pt x="136" y="36"/>
                    </a:cubicBezTo>
                    <a:cubicBezTo>
                      <a:pt x="136" y="35"/>
                      <a:pt x="139" y="37"/>
                      <a:pt x="138" y="33"/>
                    </a:cubicBezTo>
                    <a:cubicBezTo>
                      <a:pt x="139" y="31"/>
                      <a:pt x="141" y="34"/>
                      <a:pt x="142" y="28"/>
                    </a:cubicBezTo>
                    <a:cubicBezTo>
                      <a:pt x="142" y="27"/>
                      <a:pt x="142" y="25"/>
                      <a:pt x="139" y="25"/>
                    </a:cubicBezTo>
                    <a:cubicBezTo>
                      <a:pt x="137" y="24"/>
                      <a:pt x="136" y="23"/>
                      <a:pt x="137" y="21"/>
                    </a:cubicBezTo>
                    <a:cubicBezTo>
                      <a:pt x="137" y="21"/>
                      <a:pt x="138" y="23"/>
                      <a:pt x="139" y="22"/>
                    </a:cubicBezTo>
                    <a:cubicBezTo>
                      <a:pt x="139" y="23"/>
                      <a:pt x="140" y="24"/>
                      <a:pt x="140" y="23"/>
                    </a:cubicBezTo>
                    <a:cubicBezTo>
                      <a:pt x="141" y="21"/>
                      <a:pt x="140" y="21"/>
                      <a:pt x="139" y="20"/>
                    </a:cubicBezTo>
                    <a:cubicBezTo>
                      <a:pt x="139" y="18"/>
                      <a:pt x="139" y="16"/>
                      <a:pt x="138" y="16"/>
                    </a:cubicBezTo>
                    <a:cubicBezTo>
                      <a:pt x="137" y="16"/>
                      <a:pt x="137" y="18"/>
                      <a:pt x="137" y="18"/>
                    </a:cubicBezTo>
                    <a:cubicBezTo>
                      <a:pt x="136" y="18"/>
                      <a:pt x="135" y="17"/>
                      <a:pt x="136" y="16"/>
                    </a:cubicBezTo>
                    <a:cubicBezTo>
                      <a:pt x="137" y="13"/>
                      <a:pt x="134" y="16"/>
                      <a:pt x="133" y="15"/>
                    </a:cubicBezTo>
                    <a:cubicBezTo>
                      <a:pt x="132" y="15"/>
                      <a:pt x="133" y="14"/>
                      <a:pt x="133" y="13"/>
                    </a:cubicBezTo>
                    <a:cubicBezTo>
                      <a:pt x="132" y="13"/>
                      <a:pt x="132" y="13"/>
                      <a:pt x="131" y="12"/>
                    </a:cubicBezTo>
                    <a:cubicBezTo>
                      <a:pt x="131" y="11"/>
                      <a:pt x="131" y="10"/>
                      <a:pt x="129" y="11"/>
                    </a:cubicBezTo>
                    <a:cubicBezTo>
                      <a:pt x="128" y="12"/>
                      <a:pt x="127" y="12"/>
                      <a:pt x="125" y="12"/>
                    </a:cubicBezTo>
                    <a:cubicBezTo>
                      <a:pt x="123" y="13"/>
                      <a:pt x="121" y="11"/>
                      <a:pt x="120" y="12"/>
                    </a:cubicBezTo>
                    <a:cubicBezTo>
                      <a:pt x="119" y="12"/>
                      <a:pt x="120" y="13"/>
                      <a:pt x="121" y="14"/>
                    </a:cubicBezTo>
                    <a:cubicBezTo>
                      <a:pt x="121" y="16"/>
                      <a:pt x="116" y="16"/>
                      <a:pt x="116" y="14"/>
                    </a:cubicBezTo>
                    <a:cubicBezTo>
                      <a:pt x="116" y="13"/>
                      <a:pt x="119" y="11"/>
                      <a:pt x="118" y="10"/>
                    </a:cubicBezTo>
                    <a:cubicBezTo>
                      <a:pt x="117" y="8"/>
                      <a:pt x="115" y="10"/>
                      <a:pt x="113" y="10"/>
                    </a:cubicBezTo>
                    <a:cubicBezTo>
                      <a:pt x="112" y="10"/>
                      <a:pt x="113" y="9"/>
                      <a:pt x="112" y="9"/>
                    </a:cubicBezTo>
                    <a:cubicBezTo>
                      <a:pt x="112" y="9"/>
                      <a:pt x="110" y="10"/>
                      <a:pt x="110" y="8"/>
                    </a:cubicBezTo>
                    <a:cubicBezTo>
                      <a:pt x="110" y="7"/>
                      <a:pt x="113" y="6"/>
                      <a:pt x="114" y="5"/>
                    </a:cubicBezTo>
                    <a:cubicBezTo>
                      <a:pt x="114" y="4"/>
                      <a:pt x="112" y="3"/>
                      <a:pt x="112" y="3"/>
                    </a:cubicBezTo>
                    <a:cubicBezTo>
                      <a:pt x="112" y="3"/>
                      <a:pt x="111" y="4"/>
                      <a:pt x="110" y="3"/>
                    </a:cubicBezTo>
                    <a:cubicBezTo>
                      <a:pt x="110" y="1"/>
                      <a:pt x="109" y="1"/>
                      <a:pt x="108" y="1"/>
                    </a:cubicBezTo>
                    <a:cubicBezTo>
                      <a:pt x="106" y="0"/>
                      <a:pt x="106" y="2"/>
                      <a:pt x="106" y="3"/>
                    </a:cubicBezTo>
                    <a:cubicBezTo>
                      <a:pt x="104" y="3"/>
                      <a:pt x="104" y="4"/>
                      <a:pt x="104" y="6"/>
                    </a:cubicBezTo>
                    <a:cubicBezTo>
                      <a:pt x="103" y="6"/>
                      <a:pt x="101" y="5"/>
                      <a:pt x="100" y="8"/>
                    </a:cubicBezTo>
                    <a:cubicBezTo>
                      <a:pt x="99" y="10"/>
                      <a:pt x="100" y="11"/>
                      <a:pt x="99" y="12"/>
                    </a:cubicBezTo>
                    <a:cubicBezTo>
                      <a:pt x="99" y="12"/>
                      <a:pt x="98" y="12"/>
                      <a:pt x="98" y="13"/>
                    </a:cubicBezTo>
                    <a:cubicBezTo>
                      <a:pt x="100" y="14"/>
                      <a:pt x="99" y="15"/>
                      <a:pt x="99" y="16"/>
                    </a:cubicBezTo>
                    <a:cubicBezTo>
                      <a:pt x="101" y="17"/>
                      <a:pt x="103" y="18"/>
                      <a:pt x="102" y="19"/>
                    </a:cubicBezTo>
                    <a:cubicBezTo>
                      <a:pt x="101" y="19"/>
                      <a:pt x="99" y="16"/>
                      <a:pt x="92" y="17"/>
                    </a:cubicBezTo>
                    <a:cubicBezTo>
                      <a:pt x="92" y="18"/>
                      <a:pt x="96" y="20"/>
                      <a:pt x="95" y="22"/>
                    </a:cubicBezTo>
                    <a:cubicBezTo>
                      <a:pt x="92" y="20"/>
                      <a:pt x="89" y="19"/>
                      <a:pt x="88" y="23"/>
                    </a:cubicBezTo>
                    <a:cubicBezTo>
                      <a:pt x="87" y="23"/>
                      <a:pt x="86" y="23"/>
                      <a:pt x="85" y="24"/>
                    </a:cubicBezTo>
                    <a:cubicBezTo>
                      <a:pt x="83" y="23"/>
                      <a:pt x="82" y="24"/>
                      <a:pt x="81" y="23"/>
                    </a:cubicBezTo>
                    <a:cubicBezTo>
                      <a:pt x="81" y="23"/>
                      <a:pt x="82" y="22"/>
                      <a:pt x="82" y="22"/>
                    </a:cubicBezTo>
                    <a:cubicBezTo>
                      <a:pt x="80" y="21"/>
                      <a:pt x="78" y="21"/>
                      <a:pt x="76" y="21"/>
                    </a:cubicBezTo>
                    <a:cubicBezTo>
                      <a:pt x="75" y="21"/>
                      <a:pt x="75" y="22"/>
                      <a:pt x="75" y="22"/>
                    </a:cubicBezTo>
                    <a:cubicBezTo>
                      <a:pt x="74" y="22"/>
                      <a:pt x="73" y="21"/>
                      <a:pt x="73" y="22"/>
                    </a:cubicBezTo>
                    <a:cubicBezTo>
                      <a:pt x="72" y="23"/>
                      <a:pt x="75" y="23"/>
                      <a:pt x="75" y="23"/>
                    </a:cubicBezTo>
                    <a:cubicBezTo>
                      <a:pt x="75" y="24"/>
                      <a:pt x="72" y="24"/>
                      <a:pt x="70" y="26"/>
                    </a:cubicBezTo>
                    <a:cubicBezTo>
                      <a:pt x="69" y="25"/>
                      <a:pt x="69" y="25"/>
                      <a:pt x="67" y="26"/>
                    </a:cubicBezTo>
                    <a:cubicBezTo>
                      <a:pt x="66" y="26"/>
                      <a:pt x="65" y="24"/>
                      <a:pt x="62" y="27"/>
                    </a:cubicBezTo>
                    <a:cubicBezTo>
                      <a:pt x="60" y="28"/>
                      <a:pt x="60" y="24"/>
                      <a:pt x="56" y="30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2"/>
                      <a:pt x="55" y="32"/>
                      <a:pt x="54" y="33"/>
                    </a:cubicBezTo>
                    <a:cubicBezTo>
                      <a:pt x="54" y="34"/>
                      <a:pt x="53" y="35"/>
                      <a:pt x="52" y="35"/>
                    </a:cubicBezTo>
                    <a:cubicBezTo>
                      <a:pt x="51" y="34"/>
                      <a:pt x="51" y="33"/>
                      <a:pt x="50" y="33"/>
                    </a:cubicBezTo>
                    <a:cubicBezTo>
                      <a:pt x="49" y="34"/>
                      <a:pt x="52" y="36"/>
                      <a:pt x="52" y="39"/>
                    </a:cubicBezTo>
                    <a:cubicBezTo>
                      <a:pt x="52" y="40"/>
                      <a:pt x="51" y="40"/>
                      <a:pt x="51" y="41"/>
                    </a:cubicBezTo>
                    <a:cubicBezTo>
                      <a:pt x="51" y="42"/>
                      <a:pt x="52" y="42"/>
                      <a:pt x="51" y="44"/>
                    </a:cubicBezTo>
                    <a:cubicBezTo>
                      <a:pt x="51" y="45"/>
                      <a:pt x="52" y="45"/>
                      <a:pt x="52" y="46"/>
                    </a:cubicBezTo>
                    <a:cubicBezTo>
                      <a:pt x="50" y="49"/>
                      <a:pt x="46" y="49"/>
                      <a:pt x="47" y="48"/>
                    </a:cubicBezTo>
                    <a:cubicBezTo>
                      <a:pt x="48" y="46"/>
                      <a:pt x="48" y="46"/>
                      <a:pt x="47" y="45"/>
                    </a:cubicBezTo>
                    <a:cubicBezTo>
                      <a:pt x="46" y="45"/>
                      <a:pt x="45" y="46"/>
                      <a:pt x="44" y="46"/>
                    </a:cubicBezTo>
                    <a:cubicBezTo>
                      <a:pt x="40" y="45"/>
                      <a:pt x="38" y="45"/>
                      <a:pt x="34" y="45"/>
                    </a:cubicBezTo>
                    <a:cubicBezTo>
                      <a:pt x="33" y="45"/>
                      <a:pt x="29" y="43"/>
                      <a:pt x="27" y="44"/>
                    </a:cubicBezTo>
                    <a:cubicBezTo>
                      <a:pt x="23" y="46"/>
                      <a:pt x="24" y="49"/>
                      <a:pt x="24" y="52"/>
                    </a:cubicBezTo>
                    <a:cubicBezTo>
                      <a:pt x="24" y="54"/>
                      <a:pt x="23" y="57"/>
                      <a:pt x="24" y="58"/>
                    </a:cubicBezTo>
                    <a:cubicBezTo>
                      <a:pt x="25" y="59"/>
                      <a:pt x="27" y="59"/>
                      <a:pt x="28" y="61"/>
                    </a:cubicBezTo>
                    <a:cubicBezTo>
                      <a:pt x="29" y="62"/>
                      <a:pt x="27" y="63"/>
                      <a:pt x="28" y="65"/>
                    </a:cubicBezTo>
                    <a:cubicBezTo>
                      <a:pt x="29" y="66"/>
                      <a:pt x="31" y="66"/>
                      <a:pt x="30" y="70"/>
                    </a:cubicBezTo>
                    <a:cubicBezTo>
                      <a:pt x="30" y="71"/>
                      <a:pt x="29" y="72"/>
                      <a:pt x="28" y="74"/>
                    </a:cubicBezTo>
                    <a:cubicBezTo>
                      <a:pt x="28" y="77"/>
                      <a:pt x="29" y="80"/>
                      <a:pt x="29" y="82"/>
                    </a:cubicBezTo>
                    <a:cubicBezTo>
                      <a:pt x="28" y="84"/>
                      <a:pt x="27" y="85"/>
                      <a:pt x="26" y="86"/>
                    </a:cubicBezTo>
                    <a:cubicBezTo>
                      <a:pt x="27" y="88"/>
                      <a:pt x="26" y="90"/>
                      <a:pt x="26" y="91"/>
                    </a:cubicBezTo>
                    <a:cubicBezTo>
                      <a:pt x="26" y="92"/>
                      <a:pt x="31" y="95"/>
                      <a:pt x="28" y="96"/>
                    </a:cubicBezTo>
                    <a:cubicBezTo>
                      <a:pt x="26" y="96"/>
                      <a:pt x="26" y="96"/>
                      <a:pt x="24" y="92"/>
                    </a:cubicBezTo>
                    <a:cubicBezTo>
                      <a:pt x="24" y="88"/>
                      <a:pt x="25" y="89"/>
                      <a:pt x="22" y="86"/>
                    </a:cubicBezTo>
                    <a:cubicBezTo>
                      <a:pt x="21" y="85"/>
                      <a:pt x="22" y="85"/>
                      <a:pt x="24" y="84"/>
                    </a:cubicBezTo>
                    <a:cubicBezTo>
                      <a:pt x="24" y="83"/>
                      <a:pt x="24" y="82"/>
                      <a:pt x="25" y="81"/>
                    </a:cubicBezTo>
                    <a:cubicBezTo>
                      <a:pt x="27" y="79"/>
                      <a:pt x="27" y="78"/>
                      <a:pt x="26" y="77"/>
                    </a:cubicBezTo>
                    <a:cubicBezTo>
                      <a:pt x="25" y="77"/>
                      <a:pt x="25" y="80"/>
                      <a:pt x="22" y="80"/>
                    </a:cubicBezTo>
                    <a:cubicBezTo>
                      <a:pt x="22" y="78"/>
                      <a:pt x="22" y="76"/>
                      <a:pt x="24" y="75"/>
                    </a:cubicBezTo>
                    <a:cubicBezTo>
                      <a:pt x="24" y="74"/>
                      <a:pt x="23" y="73"/>
                      <a:pt x="24" y="72"/>
                    </a:cubicBezTo>
                    <a:cubicBezTo>
                      <a:pt x="25" y="71"/>
                      <a:pt x="27" y="73"/>
                      <a:pt x="28" y="71"/>
                    </a:cubicBezTo>
                    <a:cubicBezTo>
                      <a:pt x="28" y="70"/>
                      <a:pt x="29" y="70"/>
                      <a:pt x="29" y="69"/>
                    </a:cubicBezTo>
                    <a:cubicBezTo>
                      <a:pt x="29" y="67"/>
                      <a:pt x="24" y="68"/>
                      <a:pt x="23" y="67"/>
                    </a:cubicBezTo>
                    <a:cubicBezTo>
                      <a:pt x="21" y="61"/>
                      <a:pt x="20" y="59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7"/>
                      <a:pt x="15" y="58"/>
                      <a:pt x="18" y="59"/>
                    </a:cubicBezTo>
                    <a:cubicBezTo>
                      <a:pt x="18" y="66"/>
                      <a:pt x="13" y="63"/>
                      <a:pt x="12" y="66"/>
                    </a:cubicBezTo>
                    <a:cubicBezTo>
                      <a:pt x="13" y="69"/>
                      <a:pt x="17" y="70"/>
                      <a:pt x="16" y="76"/>
                    </a:cubicBezTo>
                    <a:cubicBezTo>
                      <a:pt x="16" y="77"/>
                      <a:pt x="16" y="79"/>
                      <a:pt x="15" y="80"/>
                    </a:cubicBezTo>
                    <a:cubicBezTo>
                      <a:pt x="14" y="81"/>
                      <a:pt x="14" y="80"/>
                      <a:pt x="12" y="80"/>
                    </a:cubicBezTo>
                    <a:cubicBezTo>
                      <a:pt x="9" y="86"/>
                      <a:pt x="6" y="83"/>
                      <a:pt x="5" y="86"/>
                    </a:cubicBezTo>
                    <a:cubicBezTo>
                      <a:pt x="4" y="89"/>
                      <a:pt x="7" y="89"/>
                      <a:pt x="8" y="95"/>
                    </a:cubicBezTo>
                    <a:cubicBezTo>
                      <a:pt x="10" y="97"/>
                      <a:pt x="15" y="94"/>
                      <a:pt x="17" y="95"/>
                    </a:cubicBezTo>
                    <a:cubicBezTo>
                      <a:pt x="18" y="98"/>
                      <a:pt x="17" y="100"/>
                      <a:pt x="17" y="102"/>
                    </a:cubicBezTo>
                    <a:cubicBezTo>
                      <a:pt x="18" y="104"/>
                      <a:pt x="18" y="106"/>
                      <a:pt x="17" y="107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6" y="109"/>
                      <a:pt x="15" y="109"/>
                      <a:pt x="14" y="110"/>
                    </a:cubicBezTo>
                    <a:cubicBezTo>
                      <a:pt x="14" y="110"/>
                      <a:pt x="15" y="112"/>
                      <a:pt x="14" y="112"/>
                    </a:cubicBezTo>
                    <a:cubicBezTo>
                      <a:pt x="12" y="113"/>
                      <a:pt x="11" y="111"/>
                      <a:pt x="10" y="111"/>
                    </a:cubicBezTo>
                    <a:cubicBezTo>
                      <a:pt x="10" y="113"/>
                      <a:pt x="11" y="115"/>
                      <a:pt x="12" y="117"/>
                    </a:cubicBezTo>
                    <a:cubicBezTo>
                      <a:pt x="12" y="118"/>
                      <a:pt x="10" y="119"/>
                      <a:pt x="10" y="121"/>
                    </a:cubicBezTo>
                    <a:cubicBezTo>
                      <a:pt x="10" y="123"/>
                      <a:pt x="13" y="124"/>
                      <a:pt x="13" y="126"/>
                    </a:cubicBezTo>
                    <a:cubicBezTo>
                      <a:pt x="14" y="129"/>
                      <a:pt x="11" y="129"/>
                      <a:pt x="11" y="130"/>
                    </a:cubicBezTo>
                    <a:cubicBezTo>
                      <a:pt x="11" y="132"/>
                      <a:pt x="13" y="132"/>
                      <a:pt x="12" y="134"/>
                    </a:cubicBezTo>
                    <a:cubicBezTo>
                      <a:pt x="12" y="136"/>
                      <a:pt x="10" y="135"/>
                      <a:pt x="11" y="138"/>
                    </a:cubicBezTo>
                    <a:cubicBezTo>
                      <a:pt x="12" y="141"/>
                      <a:pt x="15" y="140"/>
                      <a:pt x="15" y="143"/>
                    </a:cubicBezTo>
                    <a:cubicBezTo>
                      <a:pt x="16" y="148"/>
                      <a:pt x="13" y="149"/>
                      <a:pt x="14" y="153"/>
                    </a:cubicBezTo>
                    <a:cubicBezTo>
                      <a:pt x="16" y="156"/>
                      <a:pt x="21" y="153"/>
                      <a:pt x="22" y="156"/>
                    </a:cubicBezTo>
                    <a:cubicBezTo>
                      <a:pt x="22" y="158"/>
                      <a:pt x="20" y="159"/>
                      <a:pt x="20" y="161"/>
                    </a:cubicBezTo>
                    <a:cubicBezTo>
                      <a:pt x="20" y="162"/>
                      <a:pt x="21" y="164"/>
                      <a:pt x="20" y="165"/>
                    </a:cubicBezTo>
                    <a:cubicBezTo>
                      <a:pt x="19" y="166"/>
                      <a:pt x="16" y="165"/>
                      <a:pt x="15" y="166"/>
                    </a:cubicBezTo>
                    <a:cubicBezTo>
                      <a:pt x="14" y="171"/>
                      <a:pt x="14" y="168"/>
                      <a:pt x="13" y="169"/>
                    </a:cubicBezTo>
                    <a:cubicBezTo>
                      <a:pt x="12" y="171"/>
                      <a:pt x="16" y="171"/>
                      <a:pt x="16" y="173"/>
                    </a:cubicBezTo>
                    <a:cubicBezTo>
                      <a:pt x="16" y="174"/>
                      <a:pt x="14" y="176"/>
                      <a:pt x="13" y="177"/>
                    </a:cubicBezTo>
                    <a:cubicBezTo>
                      <a:pt x="13" y="178"/>
                      <a:pt x="12" y="180"/>
                      <a:pt x="11" y="181"/>
                    </a:cubicBezTo>
                    <a:cubicBezTo>
                      <a:pt x="10" y="184"/>
                      <a:pt x="8" y="184"/>
                      <a:pt x="7" y="185"/>
                    </a:cubicBezTo>
                    <a:cubicBezTo>
                      <a:pt x="6" y="187"/>
                      <a:pt x="5" y="189"/>
                      <a:pt x="6" y="191"/>
                    </a:cubicBezTo>
                    <a:cubicBezTo>
                      <a:pt x="7" y="193"/>
                      <a:pt x="13" y="192"/>
                      <a:pt x="11" y="197"/>
                    </a:cubicBezTo>
                    <a:cubicBezTo>
                      <a:pt x="10" y="200"/>
                      <a:pt x="4" y="199"/>
                      <a:pt x="1" y="201"/>
                    </a:cubicBezTo>
                    <a:cubicBezTo>
                      <a:pt x="3" y="204"/>
                      <a:pt x="3" y="207"/>
                      <a:pt x="3" y="209"/>
                    </a:cubicBezTo>
                    <a:cubicBezTo>
                      <a:pt x="4" y="211"/>
                      <a:pt x="0" y="212"/>
                      <a:pt x="2" y="215"/>
                    </a:cubicBezTo>
                    <a:cubicBezTo>
                      <a:pt x="5" y="217"/>
                      <a:pt x="13" y="215"/>
                      <a:pt x="16" y="218"/>
                    </a:cubicBezTo>
                    <a:cubicBezTo>
                      <a:pt x="20" y="220"/>
                      <a:pt x="17" y="223"/>
                      <a:pt x="19" y="226"/>
                    </a:cubicBezTo>
                    <a:cubicBezTo>
                      <a:pt x="20" y="227"/>
                      <a:pt x="22" y="226"/>
                      <a:pt x="24" y="226"/>
                    </a:cubicBezTo>
                    <a:cubicBezTo>
                      <a:pt x="25" y="226"/>
                      <a:pt x="25" y="230"/>
                      <a:pt x="24" y="230"/>
                    </a:cubicBezTo>
                    <a:cubicBezTo>
                      <a:pt x="23" y="230"/>
                      <a:pt x="21" y="229"/>
                      <a:pt x="18" y="234"/>
                    </a:cubicBezTo>
                    <a:cubicBezTo>
                      <a:pt x="18" y="236"/>
                      <a:pt x="17" y="239"/>
                      <a:pt x="18" y="240"/>
                    </a:cubicBezTo>
                    <a:cubicBezTo>
                      <a:pt x="22" y="245"/>
                      <a:pt x="25" y="243"/>
                      <a:pt x="25" y="246"/>
                    </a:cubicBezTo>
                    <a:cubicBezTo>
                      <a:pt x="25" y="248"/>
                      <a:pt x="23" y="248"/>
                      <a:pt x="22" y="250"/>
                    </a:cubicBezTo>
                    <a:cubicBezTo>
                      <a:pt x="22" y="252"/>
                      <a:pt x="19" y="252"/>
                      <a:pt x="18" y="253"/>
                    </a:cubicBezTo>
                    <a:cubicBezTo>
                      <a:pt x="18" y="254"/>
                      <a:pt x="20" y="255"/>
                      <a:pt x="19" y="256"/>
                    </a:cubicBezTo>
                    <a:cubicBezTo>
                      <a:pt x="18" y="258"/>
                      <a:pt x="17" y="260"/>
                      <a:pt x="17" y="261"/>
                    </a:cubicBezTo>
                    <a:cubicBezTo>
                      <a:pt x="18" y="263"/>
                      <a:pt x="21" y="263"/>
                      <a:pt x="21" y="265"/>
                    </a:cubicBezTo>
                    <a:cubicBezTo>
                      <a:pt x="22" y="266"/>
                      <a:pt x="24" y="268"/>
                      <a:pt x="23" y="269"/>
                    </a:cubicBezTo>
                    <a:cubicBezTo>
                      <a:pt x="22" y="271"/>
                      <a:pt x="21" y="271"/>
                      <a:pt x="19" y="272"/>
                    </a:cubicBezTo>
                    <a:cubicBezTo>
                      <a:pt x="18" y="273"/>
                      <a:pt x="17" y="274"/>
                      <a:pt x="16" y="275"/>
                    </a:cubicBezTo>
                    <a:cubicBezTo>
                      <a:pt x="18" y="280"/>
                      <a:pt x="20" y="281"/>
                      <a:pt x="21" y="281"/>
                    </a:cubicBezTo>
                    <a:cubicBezTo>
                      <a:pt x="24" y="281"/>
                      <a:pt x="25" y="277"/>
                      <a:pt x="26" y="278"/>
                    </a:cubicBezTo>
                    <a:cubicBezTo>
                      <a:pt x="26" y="278"/>
                      <a:pt x="26" y="279"/>
                      <a:pt x="28" y="280"/>
                    </a:cubicBezTo>
                    <a:cubicBezTo>
                      <a:pt x="29" y="280"/>
                      <a:pt x="30" y="279"/>
                      <a:pt x="31" y="281"/>
                    </a:cubicBezTo>
                    <a:cubicBezTo>
                      <a:pt x="32" y="282"/>
                      <a:pt x="32" y="284"/>
                      <a:pt x="33" y="287"/>
                    </a:cubicBezTo>
                    <a:cubicBezTo>
                      <a:pt x="33" y="289"/>
                      <a:pt x="34" y="291"/>
                      <a:pt x="34" y="293"/>
                    </a:cubicBezTo>
                    <a:cubicBezTo>
                      <a:pt x="34" y="294"/>
                      <a:pt x="34" y="295"/>
                      <a:pt x="33" y="297"/>
                    </a:cubicBezTo>
                    <a:cubicBezTo>
                      <a:pt x="32" y="300"/>
                      <a:pt x="36" y="302"/>
                      <a:pt x="35" y="304"/>
                    </a:cubicBezTo>
                    <a:cubicBezTo>
                      <a:pt x="35" y="306"/>
                      <a:pt x="30" y="304"/>
                      <a:pt x="30" y="309"/>
                    </a:cubicBezTo>
                    <a:cubicBezTo>
                      <a:pt x="30" y="309"/>
                      <a:pt x="29" y="309"/>
                      <a:pt x="29" y="309"/>
                    </a:cubicBezTo>
                    <a:cubicBezTo>
                      <a:pt x="29" y="310"/>
                      <a:pt x="30" y="311"/>
                      <a:pt x="29" y="311"/>
                    </a:cubicBezTo>
                    <a:cubicBezTo>
                      <a:pt x="26" y="311"/>
                      <a:pt x="25" y="314"/>
                      <a:pt x="23" y="316"/>
                    </a:cubicBezTo>
                    <a:cubicBezTo>
                      <a:pt x="25" y="317"/>
                      <a:pt x="24" y="320"/>
                      <a:pt x="25" y="320"/>
                    </a:cubicBezTo>
                    <a:cubicBezTo>
                      <a:pt x="26" y="321"/>
                      <a:pt x="28" y="319"/>
                      <a:pt x="30" y="319"/>
                    </a:cubicBezTo>
                    <a:cubicBezTo>
                      <a:pt x="32" y="320"/>
                      <a:pt x="33" y="323"/>
                      <a:pt x="36" y="323"/>
                    </a:cubicBezTo>
                    <a:cubicBezTo>
                      <a:pt x="38" y="322"/>
                      <a:pt x="39" y="322"/>
                      <a:pt x="40" y="321"/>
                    </a:cubicBezTo>
                    <a:cubicBezTo>
                      <a:pt x="41" y="320"/>
                      <a:pt x="42" y="320"/>
                      <a:pt x="43" y="319"/>
                    </a:cubicBezTo>
                    <a:cubicBezTo>
                      <a:pt x="47" y="317"/>
                      <a:pt x="51" y="314"/>
                      <a:pt x="54" y="310"/>
                    </a:cubicBezTo>
                    <a:cubicBezTo>
                      <a:pt x="55" y="308"/>
                      <a:pt x="53" y="306"/>
                      <a:pt x="55" y="304"/>
                    </a:cubicBezTo>
                    <a:cubicBezTo>
                      <a:pt x="57" y="302"/>
                      <a:pt x="57" y="305"/>
                      <a:pt x="61" y="304"/>
                    </a:cubicBezTo>
                    <a:cubicBezTo>
                      <a:pt x="62" y="304"/>
                      <a:pt x="64" y="304"/>
                      <a:pt x="65" y="304"/>
                    </a:cubicBezTo>
                    <a:cubicBezTo>
                      <a:pt x="70" y="305"/>
                      <a:pt x="69" y="304"/>
                      <a:pt x="69" y="303"/>
                    </a:cubicBezTo>
                    <a:cubicBezTo>
                      <a:pt x="69" y="303"/>
                      <a:pt x="69" y="303"/>
                      <a:pt x="69" y="303"/>
                    </a:cubicBezTo>
                    <a:cubicBezTo>
                      <a:pt x="66" y="299"/>
                      <a:pt x="61" y="294"/>
                      <a:pt x="63" y="292"/>
                    </a:cubicBezTo>
                    <a:cubicBezTo>
                      <a:pt x="65" y="289"/>
                      <a:pt x="68" y="291"/>
                      <a:pt x="69" y="290"/>
                    </a:cubicBezTo>
                    <a:cubicBezTo>
                      <a:pt x="71" y="287"/>
                      <a:pt x="69" y="281"/>
                      <a:pt x="72" y="281"/>
                    </a:cubicBezTo>
                    <a:cubicBezTo>
                      <a:pt x="72" y="277"/>
                      <a:pt x="72" y="275"/>
                      <a:pt x="76" y="272"/>
                    </a:cubicBezTo>
                    <a:cubicBezTo>
                      <a:pt x="80" y="269"/>
                      <a:pt x="80" y="269"/>
                      <a:pt x="80" y="264"/>
                    </a:cubicBezTo>
                    <a:cubicBezTo>
                      <a:pt x="79" y="263"/>
                      <a:pt x="77" y="263"/>
                      <a:pt x="77" y="262"/>
                    </a:cubicBezTo>
                    <a:cubicBezTo>
                      <a:pt x="77" y="262"/>
                      <a:pt x="79" y="262"/>
                      <a:pt x="78" y="261"/>
                    </a:cubicBezTo>
                    <a:cubicBezTo>
                      <a:pt x="77" y="261"/>
                      <a:pt x="76" y="260"/>
                      <a:pt x="76" y="260"/>
                    </a:cubicBezTo>
                    <a:cubicBezTo>
                      <a:pt x="76" y="259"/>
                      <a:pt x="79" y="256"/>
                      <a:pt x="81" y="251"/>
                    </a:cubicBezTo>
                    <a:cubicBezTo>
                      <a:pt x="82" y="250"/>
                      <a:pt x="85" y="250"/>
                      <a:pt x="86" y="251"/>
                    </a:cubicBezTo>
                    <a:cubicBezTo>
                      <a:pt x="86" y="251"/>
                      <a:pt x="86" y="253"/>
                      <a:pt x="88" y="253"/>
                    </a:cubicBezTo>
                    <a:cubicBezTo>
                      <a:pt x="92" y="252"/>
                      <a:pt x="91" y="247"/>
                      <a:pt x="94" y="247"/>
                    </a:cubicBezTo>
                    <a:cubicBezTo>
                      <a:pt x="97" y="246"/>
                      <a:pt x="98" y="255"/>
                      <a:pt x="101" y="255"/>
                    </a:cubicBezTo>
                    <a:cubicBezTo>
                      <a:pt x="103" y="254"/>
                      <a:pt x="97" y="244"/>
                      <a:pt x="105" y="246"/>
                    </a:cubicBezTo>
                    <a:cubicBezTo>
                      <a:pt x="106" y="245"/>
                      <a:pt x="104" y="242"/>
                      <a:pt x="105" y="242"/>
                    </a:cubicBezTo>
                    <a:cubicBezTo>
                      <a:pt x="107" y="240"/>
                      <a:pt x="109" y="241"/>
                      <a:pt x="111" y="239"/>
                    </a:cubicBezTo>
                    <a:cubicBezTo>
                      <a:pt x="112" y="238"/>
                      <a:pt x="110" y="235"/>
                      <a:pt x="112" y="234"/>
                    </a:cubicBezTo>
                    <a:cubicBezTo>
                      <a:pt x="112" y="233"/>
                      <a:pt x="113" y="233"/>
                      <a:pt x="113" y="233"/>
                    </a:cubicBezTo>
                    <a:cubicBezTo>
                      <a:pt x="116" y="228"/>
                      <a:pt x="116" y="236"/>
                      <a:pt x="117" y="236"/>
                    </a:cubicBezTo>
                    <a:cubicBezTo>
                      <a:pt x="118" y="236"/>
                      <a:pt x="120" y="236"/>
                      <a:pt x="121" y="237"/>
                    </a:cubicBezTo>
                    <a:cubicBezTo>
                      <a:pt x="121" y="239"/>
                      <a:pt x="125" y="240"/>
                      <a:pt x="126" y="239"/>
                    </a:cubicBezTo>
                    <a:cubicBezTo>
                      <a:pt x="127" y="239"/>
                      <a:pt x="125" y="236"/>
                      <a:pt x="126" y="235"/>
                    </a:cubicBezTo>
                    <a:cubicBezTo>
                      <a:pt x="128" y="234"/>
                      <a:pt x="129" y="233"/>
                      <a:pt x="130" y="232"/>
                    </a:cubicBezTo>
                    <a:cubicBezTo>
                      <a:pt x="130" y="228"/>
                      <a:pt x="125" y="229"/>
                      <a:pt x="125" y="226"/>
                    </a:cubicBezTo>
                    <a:cubicBezTo>
                      <a:pt x="125" y="224"/>
                      <a:pt x="130" y="224"/>
                      <a:pt x="129" y="219"/>
                    </a:cubicBezTo>
                    <a:cubicBezTo>
                      <a:pt x="128" y="219"/>
                      <a:pt x="123" y="219"/>
                      <a:pt x="123" y="211"/>
                    </a:cubicBezTo>
                    <a:cubicBezTo>
                      <a:pt x="124" y="209"/>
                      <a:pt x="122" y="207"/>
                      <a:pt x="123" y="206"/>
                    </a:cubicBezTo>
                    <a:cubicBezTo>
                      <a:pt x="125" y="204"/>
                      <a:pt x="129" y="204"/>
                      <a:pt x="130" y="202"/>
                    </a:cubicBezTo>
                    <a:cubicBezTo>
                      <a:pt x="130" y="201"/>
                      <a:pt x="129" y="200"/>
                      <a:pt x="129" y="199"/>
                    </a:cubicBezTo>
                    <a:cubicBezTo>
                      <a:pt x="129" y="197"/>
                      <a:pt x="132" y="198"/>
                      <a:pt x="132" y="196"/>
                    </a:cubicBezTo>
                    <a:cubicBezTo>
                      <a:pt x="132" y="195"/>
                      <a:pt x="132" y="194"/>
                      <a:pt x="132" y="193"/>
                    </a:cubicBezTo>
                    <a:cubicBezTo>
                      <a:pt x="131" y="191"/>
                      <a:pt x="133" y="190"/>
                      <a:pt x="133" y="188"/>
                    </a:cubicBezTo>
                    <a:cubicBezTo>
                      <a:pt x="132" y="185"/>
                      <a:pt x="130" y="183"/>
                      <a:pt x="130" y="181"/>
                    </a:cubicBezTo>
                    <a:cubicBezTo>
                      <a:pt x="131" y="180"/>
                      <a:pt x="132" y="182"/>
                      <a:pt x="133" y="180"/>
                    </a:cubicBezTo>
                    <a:cubicBezTo>
                      <a:pt x="133" y="177"/>
                      <a:pt x="131" y="179"/>
                      <a:pt x="131" y="178"/>
                    </a:cubicBezTo>
                    <a:cubicBezTo>
                      <a:pt x="130" y="176"/>
                      <a:pt x="133" y="176"/>
                      <a:pt x="132" y="171"/>
                    </a:cubicBezTo>
                    <a:cubicBezTo>
                      <a:pt x="132" y="169"/>
                      <a:pt x="135" y="172"/>
                      <a:pt x="138" y="171"/>
                    </a:cubicBezTo>
                    <a:cubicBezTo>
                      <a:pt x="141" y="169"/>
                      <a:pt x="140" y="168"/>
                      <a:pt x="139" y="167"/>
                    </a:cubicBezTo>
                    <a:cubicBezTo>
                      <a:pt x="138" y="167"/>
                      <a:pt x="137" y="167"/>
                      <a:pt x="136" y="166"/>
                    </a:cubicBezTo>
                    <a:cubicBezTo>
                      <a:pt x="135" y="166"/>
                      <a:pt x="134" y="167"/>
                      <a:pt x="133" y="167"/>
                    </a:cubicBezTo>
                    <a:cubicBezTo>
                      <a:pt x="132" y="166"/>
                      <a:pt x="132" y="165"/>
                      <a:pt x="131" y="165"/>
                    </a:cubicBezTo>
                    <a:cubicBezTo>
                      <a:pt x="130" y="165"/>
                      <a:pt x="129" y="167"/>
                      <a:pt x="127" y="165"/>
                    </a:cubicBezTo>
                    <a:cubicBezTo>
                      <a:pt x="125" y="163"/>
                      <a:pt x="128" y="161"/>
                      <a:pt x="129" y="161"/>
                    </a:cubicBezTo>
                    <a:cubicBezTo>
                      <a:pt x="129" y="160"/>
                      <a:pt x="127" y="160"/>
                      <a:pt x="127" y="159"/>
                    </a:cubicBezTo>
                    <a:cubicBezTo>
                      <a:pt x="129" y="157"/>
                      <a:pt x="131" y="155"/>
                      <a:pt x="132" y="152"/>
                    </a:cubicBezTo>
                    <a:cubicBezTo>
                      <a:pt x="130" y="151"/>
                      <a:pt x="130" y="149"/>
                      <a:pt x="129" y="148"/>
                    </a:cubicBezTo>
                    <a:cubicBezTo>
                      <a:pt x="128" y="146"/>
                      <a:pt x="127" y="146"/>
                      <a:pt x="125" y="143"/>
                    </a:cubicBezTo>
                    <a:cubicBezTo>
                      <a:pt x="125" y="142"/>
                      <a:pt x="127" y="139"/>
                      <a:pt x="127" y="138"/>
                    </a:cubicBezTo>
                    <a:cubicBezTo>
                      <a:pt x="127" y="135"/>
                      <a:pt x="123" y="136"/>
                      <a:pt x="123" y="134"/>
                    </a:cubicBezTo>
                    <a:cubicBezTo>
                      <a:pt x="125" y="131"/>
                      <a:pt x="127" y="133"/>
                      <a:pt x="129" y="131"/>
                    </a:cubicBezTo>
                    <a:cubicBezTo>
                      <a:pt x="129" y="129"/>
                      <a:pt x="128" y="125"/>
                      <a:pt x="128" y="121"/>
                    </a:cubicBezTo>
                    <a:cubicBezTo>
                      <a:pt x="127" y="115"/>
                      <a:pt x="127" y="111"/>
                      <a:pt x="126" y="108"/>
                    </a:cubicBezTo>
                    <a:cubicBezTo>
                      <a:pt x="125" y="106"/>
                      <a:pt x="121" y="105"/>
                      <a:pt x="122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1"/>
                      <a:pt x="125" y="102"/>
                      <a:pt x="126" y="102"/>
                    </a:cubicBezTo>
                    <a:cubicBezTo>
                      <a:pt x="128" y="101"/>
                      <a:pt x="130" y="98"/>
                      <a:pt x="131" y="97"/>
                    </a:cubicBezTo>
                    <a:cubicBezTo>
                      <a:pt x="133" y="97"/>
                      <a:pt x="134" y="99"/>
                      <a:pt x="136" y="98"/>
                    </a:cubicBezTo>
                    <a:cubicBezTo>
                      <a:pt x="138" y="96"/>
                      <a:pt x="135" y="94"/>
                      <a:pt x="136" y="92"/>
                    </a:cubicBezTo>
                    <a:cubicBezTo>
                      <a:pt x="137" y="90"/>
                      <a:pt x="138" y="90"/>
                      <a:pt x="140" y="89"/>
                    </a:cubicBezTo>
                    <a:cubicBezTo>
                      <a:pt x="141" y="88"/>
                      <a:pt x="141" y="87"/>
                      <a:pt x="141" y="86"/>
                    </a:cubicBezTo>
                    <a:cubicBezTo>
                      <a:pt x="143" y="83"/>
                      <a:pt x="147" y="81"/>
                      <a:pt x="148" y="79"/>
                    </a:cubicBezTo>
                    <a:cubicBezTo>
                      <a:pt x="148" y="77"/>
                      <a:pt x="145" y="76"/>
                      <a:pt x="145" y="75"/>
                    </a:cubicBezTo>
                    <a:cubicBezTo>
                      <a:pt x="144" y="73"/>
                      <a:pt x="145" y="71"/>
                      <a:pt x="144" y="70"/>
                    </a:cubicBezTo>
                    <a:cubicBezTo>
                      <a:pt x="143" y="66"/>
                      <a:pt x="140" y="66"/>
                      <a:pt x="138" y="64"/>
                    </a:cubicBezTo>
                    <a:cubicBezTo>
                      <a:pt x="137" y="63"/>
                      <a:pt x="138" y="61"/>
                      <a:pt x="137" y="60"/>
                    </a:cubicBezTo>
                    <a:cubicBezTo>
                      <a:pt x="135" y="58"/>
                      <a:pt x="137" y="55"/>
                      <a:pt x="137" y="54"/>
                    </a:cubicBezTo>
                    <a:cubicBezTo>
                      <a:pt x="134" y="52"/>
                      <a:pt x="135" y="50"/>
                      <a:pt x="137" y="4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" name="Freeform 16"/>
              <p:cNvSpPr/>
              <p:nvPr/>
            </p:nvSpPr>
            <p:spPr>
              <a:xfrm>
                <a:off x="5470560" y="5333400"/>
                <a:ext cx="394560" cy="642240"/>
              </a:xfrm>
              <a:custGeom>
                <a:avLst/>
                <a:gdLst/>
                <a:ahLst/>
                <a:rect l="l" t="t" r="r" b="b"/>
                <a:pathLst>
                  <a:path w="37" h="58">
                    <a:moveTo>
                      <a:pt x="29" y="19"/>
                    </a:moveTo>
                    <a:cubicBezTo>
                      <a:pt x="29" y="20"/>
                      <a:pt x="28" y="20"/>
                      <a:pt x="28" y="21"/>
                    </a:cubicBezTo>
                    <a:cubicBezTo>
                      <a:pt x="27" y="23"/>
                      <a:pt x="29" y="25"/>
                      <a:pt x="29" y="26"/>
                    </a:cubicBezTo>
                    <a:cubicBezTo>
                      <a:pt x="28" y="28"/>
                      <a:pt x="25" y="30"/>
                      <a:pt x="27" y="32"/>
                    </a:cubicBezTo>
                    <a:cubicBezTo>
                      <a:pt x="27" y="33"/>
                      <a:pt x="28" y="33"/>
                      <a:pt x="28" y="32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1" y="34"/>
                      <a:pt x="30" y="34"/>
                      <a:pt x="29" y="35"/>
                    </a:cubicBezTo>
                    <a:cubicBezTo>
                      <a:pt x="29" y="36"/>
                      <a:pt x="29" y="38"/>
                      <a:pt x="29" y="38"/>
                    </a:cubicBezTo>
                    <a:cubicBezTo>
                      <a:pt x="28" y="39"/>
                      <a:pt x="26" y="39"/>
                      <a:pt x="25" y="40"/>
                    </a:cubicBezTo>
                    <a:cubicBezTo>
                      <a:pt x="25" y="42"/>
                      <a:pt x="27" y="42"/>
                      <a:pt x="27" y="44"/>
                    </a:cubicBezTo>
                    <a:cubicBezTo>
                      <a:pt x="27" y="46"/>
                      <a:pt x="25" y="47"/>
                      <a:pt x="25" y="48"/>
                    </a:cubicBezTo>
                    <a:cubicBezTo>
                      <a:pt x="25" y="49"/>
                      <a:pt x="27" y="50"/>
                      <a:pt x="27" y="51"/>
                    </a:cubicBezTo>
                    <a:cubicBezTo>
                      <a:pt x="26" y="56"/>
                      <a:pt x="22" y="58"/>
                      <a:pt x="19" y="58"/>
                    </a:cubicBezTo>
                    <a:cubicBezTo>
                      <a:pt x="21" y="57"/>
                      <a:pt x="21" y="56"/>
                      <a:pt x="20" y="55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2"/>
                      <a:pt x="16" y="53"/>
                    </a:cubicBezTo>
                    <a:cubicBezTo>
                      <a:pt x="15" y="53"/>
                      <a:pt x="16" y="55"/>
                      <a:pt x="13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2" y="50"/>
                      <a:pt x="10" y="49"/>
                      <a:pt x="10" y="48"/>
                    </a:cubicBezTo>
                    <a:cubicBezTo>
                      <a:pt x="10" y="47"/>
                      <a:pt x="12" y="47"/>
                      <a:pt x="12" y="46"/>
                    </a:cubicBezTo>
                    <a:cubicBezTo>
                      <a:pt x="12" y="45"/>
                      <a:pt x="9" y="45"/>
                      <a:pt x="10" y="44"/>
                    </a:cubicBezTo>
                    <a:cubicBezTo>
                      <a:pt x="10" y="43"/>
                      <a:pt x="13" y="43"/>
                      <a:pt x="13" y="42"/>
                    </a:cubicBezTo>
                    <a:cubicBezTo>
                      <a:pt x="13" y="41"/>
                      <a:pt x="10" y="41"/>
                      <a:pt x="10" y="39"/>
                    </a:cubicBezTo>
                    <a:cubicBezTo>
                      <a:pt x="9" y="39"/>
                      <a:pt x="10" y="37"/>
                      <a:pt x="9" y="36"/>
                    </a:cubicBezTo>
                    <a:cubicBezTo>
                      <a:pt x="9" y="35"/>
                      <a:pt x="7" y="35"/>
                      <a:pt x="7" y="34"/>
                    </a:cubicBezTo>
                    <a:cubicBezTo>
                      <a:pt x="6" y="33"/>
                      <a:pt x="7" y="31"/>
                      <a:pt x="5" y="30"/>
                    </a:cubicBezTo>
                    <a:cubicBezTo>
                      <a:pt x="3" y="28"/>
                      <a:pt x="2" y="27"/>
                      <a:pt x="1" y="25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1" y="23"/>
                      <a:pt x="1" y="21"/>
                      <a:pt x="1" y="19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3"/>
                      <a:pt x="3" y="11"/>
                      <a:pt x="3" y="9"/>
                    </a:cubicBezTo>
                    <a:cubicBezTo>
                      <a:pt x="3" y="9"/>
                      <a:pt x="2" y="9"/>
                      <a:pt x="1" y="8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5" y="3"/>
                      <a:pt x="8" y="4"/>
                      <a:pt x="13" y="2"/>
                    </a:cubicBezTo>
                    <a:cubicBezTo>
                      <a:pt x="15" y="1"/>
                      <a:pt x="14" y="0"/>
                      <a:pt x="15" y="0"/>
                    </a:cubicBezTo>
                    <a:cubicBezTo>
                      <a:pt x="17" y="0"/>
                      <a:pt x="18" y="1"/>
                      <a:pt x="20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4" y="1"/>
                      <a:pt x="24" y="2"/>
                      <a:pt x="26" y="3"/>
                    </a:cubicBezTo>
                    <a:cubicBezTo>
                      <a:pt x="28" y="2"/>
                      <a:pt x="30" y="2"/>
                      <a:pt x="32" y="1"/>
                    </a:cubicBezTo>
                    <a:cubicBezTo>
                      <a:pt x="31" y="2"/>
                      <a:pt x="30" y="4"/>
                      <a:pt x="30" y="5"/>
                    </a:cubicBezTo>
                    <a:cubicBezTo>
                      <a:pt x="31" y="7"/>
                      <a:pt x="34" y="7"/>
                      <a:pt x="34" y="9"/>
                    </a:cubicBezTo>
                    <a:cubicBezTo>
                      <a:pt x="35" y="10"/>
                      <a:pt x="37" y="12"/>
                      <a:pt x="36" y="13"/>
                    </a:cubicBezTo>
                    <a:cubicBezTo>
                      <a:pt x="35" y="15"/>
                      <a:pt x="34" y="15"/>
                      <a:pt x="32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" name="Freeform 17"/>
              <p:cNvSpPr/>
              <p:nvPr/>
            </p:nvSpPr>
            <p:spPr>
              <a:xfrm>
                <a:off x="5630400" y="5544720"/>
                <a:ext cx="365400" cy="539280"/>
              </a:xfrm>
              <a:custGeom>
                <a:avLst/>
                <a:gdLst/>
                <a:ahLst/>
                <a:rect l="l" t="t" r="r" b="b"/>
                <a:pathLst>
                  <a:path w="34" h="4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4"/>
                      <a:pt x="2" y="46"/>
                    </a:cubicBezTo>
                    <a:cubicBezTo>
                      <a:pt x="2" y="47"/>
                      <a:pt x="2" y="49"/>
                      <a:pt x="3" y="49"/>
                    </a:cubicBezTo>
                    <a:cubicBezTo>
                      <a:pt x="4" y="49"/>
                      <a:pt x="5" y="48"/>
                      <a:pt x="5" y="47"/>
                    </a:cubicBezTo>
                    <a:cubicBezTo>
                      <a:pt x="5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4"/>
                      <a:pt x="11" y="48"/>
                      <a:pt x="14" y="46"/>
                    </a:cubicBezTo>
                    <a:cubicBezTo>
                      <a:pt x="18" y="44"/>
                      <a:pt x="15" y="39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39"/>
                      <a:pt x="24" y="36"/>
                      <a:pt x="27" y="36"/>
                    </a:cubicBezTo>
                    <a:cubicBezTo>
                      <a:pt x="28" y="36"/>
                      <a:pt x="27" y="35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8" y="29"/>
                      <a:pt x="33" y="31"/>
                      <a:pt x="33" y="29"/>
                    </a:cubicBezTo>
                    <a:cubicBezTo>
                      <a:pt x="34" y="27"/>
                      <a:pt x="30" y="25"/>
                      <a:pt x="31" y="22"/>
                    </a:cubicBezTo>
                    <a:cubicBezTo>
                      <a:pt x="32" y="20"/>
                      <a:pt x="32" y="19"/>
                      <a:pt x="32" y="18"/>
                    </a:cubicBezTo>
                    <a:cubicBezTo>
                      <a:pt x="32" y="16"/>
                      <a:pt x="31" y="14"/>
                      <a:pt x="31" y="12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7" y="5"/>
                      <a:pt x="26" y="5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3" y="2"/>
                      <a:pt x="22" y="6"/>
                      <a:pt x="19" y="6"/>
                    </a:cubicBezTo>
                    <a:cubicBezTo>
                      <a:pt x="18" y="6"/>
                      <a:pt x="16" y="5"/>
                      <a:pt x="14" y="0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4"/>
                      <a:pt x="14" y="6"/>
                      <a:pt x="14" y="7"/>
                    </a:cubicBezTo>
                    <a:cubicBezTo>
                      <a:pt x="13" y="9"/>
                      <a:pt x="10" y="11"/>
                      <a:pt x="12" y="13"/>
                    </a:cubicBezTo>
                    <a:cubicBezTo>
                      <a:pt x="12" y="14"/>
                      <a:pt x="13" y="14"/>
                      <a:pt x="13" y="13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6" y="15"/>
                      <a:pt x="15" y="15"/>
                      <a:pt x="14" y="16"/>
                    </a:cubicBezTo>
                    <a:cubicBezTo>
                      <a:pt x="14" y="17"/>
                      <a:pt x="14" y="19"/>
                      <a:pt x="14" y="19"/>
                    </a:cubicBezTo>
                    <a:cubicBezTo>
                      <a:pt x="13" y="20"/>
                      <a:pt x="11" y="20"/>
                      <a:pt x="10" y="21"/>
                    </a:cubicBezTo>
                    <a:cubicBezTo>
                      <a:pt x="10" y="23"/>
                      <a:pt x="12" y="23"/>
                      <a:pt x="12" y="25"/>
                    </a:cubicBezTo>
                    <a:cubicBezTo>
                      <a:pt x="12" y="27"/>
                      <a:pt x="10" y="28"/>
                      <a:pt x="10" y="29"/>
                    </a:cubicBezTo>
                    <a:cubicBezTo>
                      <a:pt x="10" y="30"/>
                      <a:pt x="12" y="31"/>
                      <a:pt x="12" y="32"/>
                    </a:cubicBezTo>
                    <a:cubicBezTo>
                      <a:pt x="11" y="37"/>
                      <a:pt x="7" y="39"/>
                      <a:pt x="4" y="3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" name="Freeform 19"/>
              <p:cNvSpPr/>
              <p:nvPr/>
            </p:nvSpPr>
            <p:spPr>
              <a:xfrm>
                <a:off x="4432680" y="4727160"/>
                <a:ext cx="524880" cy="763920"/>
              </a:xfrm>
              <a:custGeom>
                <a:avLst/>
                <a:gdLst/>
                <a:ahLst/>
                <a:rect l="l" t="t" r="r" b="b"/>
                <a:pathLst>
                  <a:path w="49" h="69">
                    <a:moveTo>
                      <a:pt x="4" y="37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5" y="41"/>
                      <a:pt x="3" y="40"/>
                      <a:pt x="4" y="45"/>
                    </a:cubicBezTo>
                    <a:cubicBezTo>
                      <a:pt x="4" y="46"/>
                      <a:pt x="1" y="48"/>
                      <a:pt x="1" y="50"/>
                    </a:cubicBezTo>
                    <a:cubicBezTo>
                      <a:pt x="0" y="53"/>
                      <a:pt x="3" y="53"/>
                      <a:pt x="5" y="53"/>
                    </a:cubicBezTo>
                    <a:cubicBezTo>
                      <a:pt x="7" y="53"/>
                      <a:pt x="7" y="55"/>
                      <a:pt x="8" y="52"/>
                    </a:cubicBezTo>
                    <a:cubicBezTo>
                      <a:pt x="11" y="53"/>
                      <a:pt x="7" y="57"/>
                      <a:pt x="9" y="58"/>
                    </a:cubicBezTo>
                    <a:cubicBezTo>
                      <a:pt x="9" y="58"/>
                      <a:pt x="11" y="57"/>
                      <a:pt x="11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6" y="61"/>
                      <a:pt x="17" y="59"/>
                      <a:pt x="17" y="61"/>
                    </a:cubicBezTo>
                    <a:cubicBezTo>
                      <a:pt x="17" y="63"/>
                      <a:pt x="12" y="62"/>
                      <a:pt x="13" y="65"/>
                    </a:cubicBezTo>
                    <a:cubicBezTo>
                      <a:pt x="14" y="67"/>
                      <a:pt x="16" y="64"/>
                      <a:pt x="17" y="65"/>
                    </a:cubicBezTo>
                    <a:cubicBezTo>
                      <a:pt x="18" y="66"/>
                      <a:pt x="17" y="68"/>
                      <a:pt x="19" y="68"/>
                    </a:cubicBezTo>
                    <a:cubicBezTo>
                      <a:pt x="20" y="68"/>
                      <a:pt x="20" y="66"/>
                      <a:pt x="21" y="66"/>
                    </a:cubicBezTo>
                    <a:cubicBezTo>
                      <a:pt x="22" y="66"/>
                      <a:pt x="23" y="69"/>
                      <a:pt x="29" y="67"/>
                    </a:cubicBezTo>
                    <a:cubicBezTo>
                      <a:pt x="31" y="66"/>
                      <a:pt x="31" y="66"/>
                      <a:pt x="32" y="65"/>
                    </a:cubicBezTo>
                    <a:cubicBezTo>
                      <a:pt x="32" y="63"/>
                      <a:pt x="32" y="62"/>
                      <a:pt x="32" y="60"/>
                    </a:cubicBezTo>
                    <a:cubicBezTo>
                      <a:pt x="32" y="59"/>
                      <a:pt x="32" y="59"/>
                      <a:pt x="34" y="58"/>
                    </a:cubicBezTo>
                    <a:cubicBezTo>
                      <a:pt x="35" y="54"/>
                      <a:pt x="33" y="52"/>
                      <a:pt x="32" y="49"/>
                    </a:cubicBezTo>
                    <a:cubicBezTo>
                      <a:pt x="32" y="48"/>
                      <a:pt x="34" y="48"/>
                      <a:pt x="34" y="47"/>
                    </a:cubicBezTo>
                    <a:cubicBezTo>
                      <a:pt x="34" y="46"/>
                      <a:pt x="33" y="45"/>
                      <a:pt x="34" y="45"/>
                    </a:cubicBezTo>
                    <a:cubicBezTo>
                      <a:pt x="34" y="44"/>
                      <a:pt x="35" y="44"/>
                      <a:pt x="36" y="44"/>
                    </a:cubicBezTo>
                    <a:cubicBezTo>
                      <a:pt x="37" y="43"/>
                      <a:pt x="37" y="41"/>
                      <a:pt x="38" y="40"/>
                    </a:cubicBezTo>
                    <a:cubicBezTo>
                      <a:pt x="40" y="40"/>
                      <a:pt x="42" y="43"/>
                      <a:pt x="44" y="41"/>
                    </a:cubicBezTo>
                    <a:cubicBezTo>
                      <a:pt x="46" y="39"/>
                      <a:pt x="43" y="38"/>
                      <a:pt x="44" y="37"/>
                    </a:cubicBezTo>
                    <a:cubicBezTo>
                      <a:pt x="45" y="35"/>
                      <a:pt x="47" y="36"/>
                      <a:pt x="47" y="35"/>
                    </a:cubicBezTo>
                    <a:cubicBezTo>
                      <a:pt x="48" y="33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8"/>
                      <a:pt x="46" y="26"/>
                      <a:pt x="46" y="25"/>
                    </a:cubicBezTo>
                    <a:cubicBezTo>
                      <a:pt x="46" y="19"/>
                      <a:pt x="48" y="22"/>
                      <a:pt x="48" y="19"/>
                    </a:cubicBezTo>
                    <a:cubicBezTo>
                      <a:pt x="48" y="18"/>
                      <a:pt x="46" y="17"/>
                      <a:pt x="47" y="16"/>
                    </a:cubicBezTo>
                    <a:cubicBezTo>
                      <a:pt x="47" y="13"/>
                      <a:pt x="49" y="12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11"/>
                      <a:pt x="44" y="12"/>
                      <a:pt x="40" y="12"/>
                    </a:cubicBezTo>
                    <a:cubicBezTo>
                      <a:pt x="38" y="12"/>
                      <a:pt x="37" y="10"/>
                      <a:pt x="35" y="10"/>
                    </a:cubicBezTo>
                    <a:cubicBezTo>
                      <a:pt x="34" y="10"/>
                      <a:pt x="33" y="11"/>
                      <a:pt x="31" y="11"/>
                    </a:cubicBezTo>
                    <a:cubicBezTo>
                      <a:pt x="29" y="11"/>
                      <a:pt x="28" y="8"/>
                      <a:pt x="25" y="7"/>
                    </a:cubicBezTo>
                    <a:cubicBezTo>
                      <a:pt x="24" y="7"/>
                      <a:pt x="22" y="8"/>
                      <a:pt x="21" y="7"/>
                    </a:cubicBezTo>
                    <a:cubicBezTo>
                      <a:pt x="20" y="5"/>
                      <a:pt x="24" y="3"/>
                      <a:pt x="23" y="1"/>
                    </a:cubicBezTo>
                    <a:cubicBezTo>
                      <a:pt x="22" y="0"/>
                      <a:pt x="19" y="1"/>
                      <a:pt x="16" y="6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9" y="22"/>
                      <a:pt x="17" y="23"/>
                      <a:pt x="16" y="23"/>
                    </a:cubicBezTo>
                    <a:cubicBezTo>
                      <a:pt x="15" y="24"/>
                      <a:pt x="14" y="24"/>
                      <a:pt x="13" y="23"/>
                    </a:cubicBezTo>
                    <a:cubicBezTo>
                      <a:pt x="13" y="23"/>
                      <a:pt x="13" y="24"/>
                      <a:pt x="12" y="24"/>
                    </a:cubicBezTo>
                    <a:cubicBezTo>
                      <a:pt x="12" y="25"/>
                      <a:pt x="11" y="24"/>
                      <a:pt x="11" y="25"/>
                    </a:cubicBezTo>
                    <a:cubicBezTo>
                      <a:pt x="10" y="26"/>
                      <a:pt x="11" y="27"/>
                      <a:pt x="11" y="28"/>
                    </a:cubicBezTo>
                    <a:cubicBezTo>
                      <a:pt x="10" y="29"/>
                      <a:pt x="9" y="27"/>
                      <a:pt x="8" y="28"/>
                    </a:cubicBezTo>
                    <a:cubicBezTo>
                      <a:pt x="9" y="29"/>
                      <a:pt x="7" y="29"/>
                      <a:pt x="6" y="30"/>
                    </a:cubicBezTo>
                    <a:cubicBezTo>
                      <a:pt x="6" y="31"/>
                      <a:pt x="6" y="33"/>
                      <a:pt x="5" y="34"/>
                    </a:cubicBezTo>
                    <a:cubicBezTo>
                      <a:pt x="5" y="35"/>
                      <a:pt x="5" y="36"/>
                      <a:pt x="4" y="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Freeform 28"/>
              <p:cNvSpPr/>
              <p:nvPr/>
            </p:nvSpPr>
            <p:spPr>
              <a:xfrm>
                <a:off x="1618920" y="4990320"/>
                <a:ext cx="365400" cy="544320"/>
              </a:xfrm>
              <a:custGeom>
                <a:avLst/>
                <a:gdLst/>
                <a:ahLst/>
                <a:rect l="l" t="t" r="r" b="b"/>
                <a:pathLst>
                  <a:path w="34" h="49">
                    <a:moveTo>
                      <a:pt x="3" y="20"/>
                    </a:moveTo>
                    <a:cubicBezTo>
                      <a:pt x="3" y="21"/>
                      <a:pt x="3" y="22"/>
                      <a:pt x="4" y="23"/>
                    </a:cubicBezTo>
                    <a:cubicBezTo>
                      <a:pt x="0" y="26"/>
                      <a:pt x="5" y="30"/>
                      <a:pt x="6" y="35"/>
                    </a:cubicBezTo>
                    <a:cubicBezTo>
                      <a:pt x="6" y="39"/>
                      <a:pt x="6" y="41"/>
                      <a:pt x="6" y="44"/>
                    </a:cubicBezTo>
                    <a:cubicBezTo>
                      <a:pt x="6" y="49"/>
                      <a:pt x="15" y="48"/>
                      <a:pt x="19" y="49"/>
                    </a:cubicBezTo>
                    <a:cubicBezTo>
                      <a:pt x="19" y="45"/>
                      <a:pt x="19" y="43"/>
                      <a:pt x="20" y="41"/>
                    </a:cubicBezTo>
                    <a:cubicBezTo>
                      <a:pt x="20" y="39"/>
                      <a:pt x="20" y="38"/>
                      <a:pt x="20" y="36"/>
                    </a:cubicBezTo>
                    <a:cubicBezTo>
                      <a:pt x="22" y="33"/>
                      <a:pt x="20" y="32"/>
                      <a:pt x="21" y="30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6" y="28"/>
                      <a:pt x="24" y="25"/>
                      <a:pt x="31" y="24"/>
                    </a:cubicBezTo>
                    <a:cubicBezTo>
                      <a:pt x="31" y="22"/>
                      <a:pt x="29" y="23"/>
                      <a:pt x="26" y="23"/>
                    </a:cubicBezTo>
                    <a:cubicBezTo>
                      <a:pt x="25" y="22"/>
                      <a:pt x="27" y="23"/>
                      <a:pt x="28" y="23"/>
                    </a:cubicBezTo>
                    <a:cubicBezTo>
                      <a:pt x="30" y="20"/>
                      <a:pt x="30" y="18"/>
                      <a:pt x="31" y="16"/>
                    </a:cubicBezTo>
                    <a:cubicBezTo>
                      <a:pt x="30" y="14"/>
                      <a:pt x="29" y="14"/>
                      <a:pt x="30" y="11"/>
                    </a:cubicBezTo>
                    <a:cubicBezTo>
                      <a:pt x="31" y="11"/>
                      <a:pt x="32" y="11"/>
                      <a:pt x="34" y="10"/>
                    </a:cubicBezTo>
                    <a:cubicBezTo>
                      <a:pt x="34" y="7"/>
                      <a:pt x="31" y="3"/>
                      <a:pt x="28" y="1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1"/>
                      <a:pt x="23" y="4"/>
                      <a:pt x="22" y="4"/>
                    </a:cubicBezTo>
                    <a:cubicBezTo>
                      <a:pt x="20" y="5"/>
                      <a:pt x="17" y="2"/>
                      <a:pt x="16" y="3"/>
                    </a:cubicBezTo>
                    <a:cubicBezTo>
                      <a:pt x="15" y="4"/>
                      <a:pt x="19" y="4"/>
                      <a:pt x="19" y="7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8" y="9"/>
                      <a:pt x="20" y="9"/>
                      <a:pt x="20" y="10"/>
                    </a:cubicBezTo>
                    <a:cubicBezTo>
                      <a:pt x="20" y="12"/>
                      <a:pt x="17" y="11"/>
                      <a:pt x="20" y="14"/>
                    </a:cubicBezTo>
                    <a:cubicBezTo>
                      <a:pt x="23" y="12"/>
                      <a:pt x="24" y="13"/>
                      <a:pt x="24" y="14"/>
                    </a:cubicBezTo>
                    <a:cubicBezTo>
                      <a:pt x="24" y="16"/>
                      <a:pt x="21" y="18"/>
                      <a:pt x="18" y="18"/>
                    </a:cubicBezTo>
                    <a:lnTo>
                      <a:pt x="16" y="19"/>
                    </a:lnTo>
                    <a:cubicBezTo>
                      <a:pt x="15" y="20"/>
                      <a:pt x="16" y="23"/>
                      <a:pt x="14" y="23"/>
                    </a:cubicBezTo>
                    <a:cubicBezTo>
                      <a:pt x="13" y="23"/>
                      <a:pt x="12" y="22"/>
                      <a:pt x="11" y="21"/>
                    </a:cubicBezTo>
                    <a:cubicBezTo>
                      <a:pt x="10" y="22"/>
                      <a:pt x="9" y="24"/>
                      <a:pt x="6" y="23"/>
                    </a:cubicBezTo>
                    <a:cubicBezTo>
                      <a:pt x="5" y="22"/>
                      <a:pt x="4" y="21"/>
                      <a:pt x="3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4" name="Freeform 29"/>
              <p:cNvSpPr/>
              <p:nvPr/>
            </p:nvSpPr>
            <p:spPr>
              <a:xfrm>
                <a:off x="1557000" y="4978800"/>
                <a:ext cx="222840" cy="166320"/>
              </a:xfrm>
              <a:custGeom>
                <a:avLst/>
                <a:gdLst/>
                <a:ahLst/>
                <a:rect l="l" t="t" r="r" b="b"/>
                <a:pathLst>
                  <a:path w="21" h="15">
                    <a:moveTo>
                      <a:pt x="0" y="3"/>
                    </a:moveTo>
                    <a:cubicBezTo>
                      <a:pt x="0" y="8"/>
                      <a:pt x="0" y="11"/>
                      <a:pt x="7" y="13"/>
                    </a:cubicBezTo>
                    <a:cubicBezTo>
                      <a:pt x="7" y="13"/>
                      <a:pt x="8" y="14"/>
                      <a:pt x="8" y="14"/>
                    </a:cubicBezTo>
                    <a:cubicBezTo>
                      <a:pt x="9" y="14"/>
                      <a:pt x="10" y="15"/>
                      <a:pt x="10" y="14"/>
                    </a:cubicBezTo>
                    <a:cubicBezTo>
                      <a:pt x="13" y="12"/>
                      <a:pt x="10" y="7"/>
                      <a:pt x="13" y="6"/>
                    </a:cubicBezTo>
                    <a:cubicBezTo>
                      <a:pt x="15" y="6"/>
                      <a:pt x="16" y="9"/>
                      <a:pt x="17" y="9"/>
                    </a:cubicBezTo>
                    <a:cubicBezTo>
                      <a:pt x="19" y="9"/>
                      <a:pt x="19" y="6"/>
                      <a:pt x="21" y="6"/>
                    </a:cubicBezTo>
                    <a:cubicBezTo>
                      <a:pt x="20" y="5"/>
                      <a:pt x="19" y="6"/>
                      <a:pt x="18" y="5"/>
                    </a:cubicBezTo>
                    <a:cubicBezTo>
                      <a:pt x="17" y="4"/>
                      <a:pt x="16" y="1"/>
                      <a:pt x="15" y="0"/>
                    </a:cubicBezTo>
                    <a:cubicBezTo>
                      <a:pt x="14" y="0"/>
                      <a:pt x="14" y="3"/>
                      <a:pt x="14" y="3"/>
                    </a:cubicBezTo>
                    <a:cubicBezTo>
                      <a:pt x="13" y="3"/>
                      <a:pt x="11" y="4"/>
                      <a:pt x="10" y="4"/>
                    </a:cubicBezTo>
                    <a:cubicBezTo>
                      <a:pt x="8" y="4"/>
                      <a:pt x="7" y="2"/>
                      <a:pt x="6" y="3"/>
                    </a:cubicBezTo>
                    <a:cubicBezTo>
                      <a:pt x="4" y="3"/>
                      <a:pt x="3" y="5"/>
                      <a:pt x="0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Freeform 31"/>
              <p:cNvSpPr/>
              <p:nvPr/>
            </p:nvSpPr>
            <p:spPr>
              <a:xfrm>
                <a:off x="2062080" y="4600800"/>
                <a:ext cx="287640" cy="522360"/>
              </a:xfrm>
              <a:custGeom>
                <a:avLst/>
                <a:gdLst/>
                <a:ahLst/>
                <a:rect l="l" t="t" r="r" b="b"/>
                <a:pathLst>
                  <a:path w="27" h="47">
                    <a:moveTo>
                      <a:pt x="24" y="45"/>
                    </a:moveTo>
                    <a:cubicBezTo>
                      <a:pt x="21" y="42"/>
                      <a:pt x="20" y="40"/>
                      <a:pt x="20" y="38"/>
                    </a:cubicBezTo>
                    <a:cubicBezTo>
                      <a:pt x="20" y="35"/>
                      <a:pt x="24" y="38"/>
                      <a:pt x="24" y="39"/>
                    </a:cubicBezTo>
                    <a:cubicBezTo>
                      <a:pt x="25" y="35"/>
                      <a:pt x="25" y="31"/>
                      <a:pt x="27" y="27"/>
                    </a:cubicBezTo>
                    <a:cubicBezTo>
                      <a:pt x="27" y="24"/>
                      <a:pt x="20" y="20"/>
                      <a:pt x="20" y="20"/>
                    </a:cubicBezTo>
                    <a:cubicBezTo>
                      <a:pt x="21" y="18"/>
                      <a:pt x="24" y="18"/>
                      <a:pt x="24" y="16"/>
                    </a:cubicBezTo>
                    <a:cubicBezTo>
                      <a:pt x="25" y="14"/>
                      <a:pt x="21" y="12"/>
                      <a:pt x="23" y="10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3"/>
                      <a:pt x="21" y="1"/>
                      <a:pt x="19" y="1"/>
                    </a:cubicBezTo>
                    <a:cubicBezTo>
                      <a:pt x="16" y="2"/>
                      <a:pt x="16" y="0"/>
                      <a:pt x="15" y="0"/>
                    </a:cubicBezTo>
                    <a:cubicBezTo>
                      <a:pt x="14" y="0"/>
                      <a:pt x="13" y="1"/>
                      <a:pt x="13" y="1"/>
                    </a:cubicBezTo>
                    <a:cubicBezTo>
                      <a:pt x="13" y="3"/>
                      <a:pt x="13" y="4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5" y="9"/>
                      <a:pt x="12" y="10"/>
                      <a:pt x="11" y="12"/>
                    </a:cubicBezTo>
                    <a:cubicBezTo>
                      <a:pt x="11" y="15"/>
                      <a:pt x="12" y="16"/>
                      <a:pt x="12" y="19"/>
                    </a:cubicBezTo>
                    <a:cubicBezTo>
                      <a:pt x="11" y="22"/>
                      <a:pt x="13" y="29"/>
                      <a:pt x="11" y="29"/>
                    </a:cubicBezTo>
                    <a:cubicBezTo>
                      <a:pt x="10" y="30"/>
                      <a:pt x="9" y="29"/>
                      <a:pt x="7" y="30"/>
                    </a:cubicBezTo>
                    <a:cubicBezTo>
                      <a:pt x="5" y="29"/>
                      <a:pt x="5" y="27"/>
                      <a:pt x="3" y="27"/>
                    </a:cubicBezTo>
                    <a:cubicBezTo>
                      <a:pt x="3" y="28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3" y="33"/>
                      <a:pt x="5" y="32"/>
                      <a:pt x="5" y="33"/>
                    </a:cubicBezTo>
                    <a:cubicBezTo>
                      <a:pt x="5" y="34"/>
                      <a:pt x="2" y="34"/>
                      <a:pt x="1" y="35"/>
                    </a:cubicBezTo>
                    <a:cubicBezTo>
                      <a:pt x="0" y="38"/>
                      <a:pt x="3" y="38"/>
                      <a:pt x="4" y="39"/>
                    </a:cubicBezTo>
                    <a:cubicBezTo>
                      <a:pt x="4" y="40"/>
                      <a:pt x="4" y="42"/>
                      <a:pt x="5" y="43"/>
                    </a:cubicBezTo>
                    <a:cubicBezTo>
                      <a:pt x="7" y="44"/>
                      <a:pt x="8" y="44"/>
                      <a:pt x="11" y="44"/>
                    </a:cubicBezTo>
                    <a:cubicBezTo>
                      <a:pt x="16" y="47"/>
                      <a:pt x="15" y="47"/>
                      <a:pt x="19" y="46"/>
                    </a:cubicBezTo>
                    <a:cubicBezTo>
                      <a:pt x="21" y="47"/>
                      <a:pt x="23" y="47"/>
                      <a:pt x="24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" name="Freeform 32"/>
              <p:cNvSpPr/>
              <p:nvPr/>
            </p:nvSpPr>
            <p:spPr>
              <a:xfrm>
                <a:off x="1523160" y="4878720"/>
                <a:ext cx="191880" cy="15444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0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2" y="7"/>
                      <a:pt x="3" y="10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6" y="14"/>
                      <a:pt x="7" y="12"/>
                      <a:pt x="9" y="12"/>
                    </a:cubicBezTo>
                    <a:cubicBezTo>
                      <a:pt x="10" y="11"/>
                      <a:pt x="11" y="13"/>
                      <a:pt x="13" y="13"/>
                    </a:cubicBezTo>
                    <a:cubicBezTo>
                      <a:pt x="14" y="13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6" y="7"/>
                      <a:pt x="14" y="8"/>
                      <a:pt x="12" y="6"/>
                    </a:cubicBezTo>
                    <a:cubicBezTo>
                      <a:pt x="10" y="4"/>
                      <a:pt x="12" y="1"/>
                      <a:pt x="10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3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" name="Freeform 33"/>
              <p:cNvSpPr/>
              <p:nvPr/>
            </p:nvSpPr>
            <p:spPr>
              <a:xfrm>
                <a:off x="1453320" y="4692240"/>
                <a:ext cx="188640" cy="219600"/>
              </a:xfrm>
              <a:custGeom>
                <a:avLst/>
                <a:gdLst/>
                <a:ahLst/>
                <a:rect l="l" t="t" r="r" b="b"/>
                <a:pathLst>
                  <a:path w="18" h="20">
                    <a:moveTo>
                      <a:pt x="0" y="6"/>
                    </a:moveTo>
                    <a:cubicBezTo>
                      <a:pt x="1" y="9"/>
                      <a:pt x="2" y="13"/>
                      <a:pt x="3" y="15"/>
                    </a:cubicBezTo>
                    <a:cubicBezTo>
                      <a:pt x="4" y="17"/>
                      <a:pt x="5" y="18"/>
                      <a:pt x="7" y="20"/>
                    </a:cubicBezTo>
                    <a:cubicBezTo>
                      <a:pt x="9" y="18"/>
                      <a:pt x="10" y="17"/>
                      <a:pt x="13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4"/>
                      <a:pt x="15" y="13"/>
                      <a:pt x="18" y="12"/>
                    </a:cubicBezTo>
                    <a:cubicBezTo>
                      <a:pt x="17" y="9"/>
                      <a:pt x="15" y="8"/>
                      <a:pt x="13" y="4"/>
                    </a:cubicBezTo>
                    <a:cubicBezTo>
                      <a:pt x="12" y="5"/>
                      <a:pt x="11" y="7"/>
                      <a:pt x="9" y="7"/>
                    </a:cubicBezTo>
                    <a:cubicBezTo>
                      <a:pt x="6" y="6"/>
                      <a:pt x="9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" name="Freeform 34"/>
              <p:cNvSpPr/>
              <p:nvPr/>
            </p:nvSpPr>
            <p:spPr>
              <a:xfrm>
                <a:off x="1375920" y="4236120"/>
                <a:ext cx="370080" cy="532440"/>
              </a:xfrm>
              <a:custGeom>
                <a:avLst/>
                <a:gdLst/>
                <a:ahLst/>
                <a:rect l="l" t="t" r="r" b="b"/>
                <a:pathLst>
                  <a:path w="35" h="48">
                    <a:moveTo>
                      <a:pt x="28" y="6"/>
                    </a:moveTo>
                    <a:cubicBezTo>
                      <a:pt x="28" y="5"/>
                      <a:pt x="27" y="5"/>
                      <a:pt x="27" y="4"/>
                    </a:cubicBezTo>
                    <a:cubicBezTo>
                      <a:pt x="26" y="4"/>
                      <a:pt x="26" y="6"/>
                      <a:pt x="25" y="5"/>
                    </a:cubicBezTo>
                    <a:cubicBezTo>
                      <a:pt x="24" y="3"/>
                      <a:pt x="23" y="3"/>
                      <a:pt x="22" y="1"/>
                    </a:cubicBezTo>
                    <a:cubicBezTo>
                      <a:pt x="20" y="0"/>
                      <a:pt x="22" y="2"/>
                      <a:pt x="20" y="3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0" y="7"/>
                      <a:pt x="20" y="9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7" y="8"/>
                      <a:pt x="17" y="8"/>
                      <a:pt x="16" y="9"/>
                    </a:cubicBezTo>
                    <a:cubicBezTo>
                      <a:pt x="16" y="8"/>
                      <a:pt x="16" y="7"/>
                      <a:pt x="15" y="7"/>
                    </a:cubicBezTo>
                    <a:cubicBezTo>
                      <a:pt x="15" y="7"/>
                      <a:pt x="14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0" y="8"/>
                      <a:pt x="10" y="10"/>
                      <a:pt x="8" y="11"/>
                    </a:cubicBezTo>
                    <a:cubicBezTo>
                      <a:pt x="7" y="10"/>
                      <a:pt x="7" y="9"/>
                      <a:pt x="6" y="8"/>
                    </a:cubicBezTo>
                    <a:cubicBezTo>
                      <a:pt x="5" y="8"/>
                      <a:pt x="3" y="7"/>
                      <a:pt x="3" y="7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0" y="2"/>
                      <a:pt x="0" y="4"/>
                      <a:pt x="0" y="8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0" y="21"/>
                      <a:pt x="1" y="27"/>
                      <a:pt x="2" y="33"/>
                    </a:cubicBezTo>
                    <a:cubicBezTo>
                      <a:pt x="1" y="36"/>
                      <a:pt x="0" y="39"/>
                      <a:pt x="1" y="41"/>
                    </a:cubicBezTo>
                    <a:cubicBezTo>
                      <a:pt x="3" y="40"/>
                      <a:pt x="5" y="44"/>
                      <a:pt x="7" y="47"/>
                    </a:cubicBezTo>
                    <a:cubicBezTo>
                      <a:pt x="7" y="45"/>
                      <a:pt x="8" y="44"/>
                      <a:pt x="9" y="44"/>
                    </a:cubicBezTo>
                    <a:cubicBezTo>
                      <a:pt x="9" y="43"/>
                      <a:pt x="11" y="43"/>
                      <a:pt x="12" y="43"/>
                    </a:cubicBezTo>
                    <a:cubicBezTo>
                      <a:pt x="13" y="42"/>
                      <a:pt x="13" y="41"/>
                      <a:pt x="14" y="42"/>
                    </a:cubicBezTo>
                    <a:cubicBezTo>
                      <a:pt x="16" y="43"/>
                      <a:pt x="13" y="47"/>
                      <a:pt x="16" y="48"/>
                    </a:cubicBezTo>
                    <a:cubicBezTo>
                      <a:pt x="18" y="48"/>
                      <a:pt x="19" y="46"/>
                      <a:pt x="20" y="45"/>
                    </a:cubicBezTo>
                    <a:cubicBezTo>
                      <a:pt x="21" y="44"/>
                      <a:pt x="21" y="42"/>
                      <a:pt x="22" y="41"/>
                    </a:cubicBezTo>
                    <a:cubicBezTo>
                      <a:pt x="23" y="41"/>
                      <a:pt x="24" y="42"/>
                      <a:pt x="24" y="41"/>
                    </a:cubicBezTo>
                    <a:cubicBezTo>
                      <a:pt x="25" y="41"/>
                      <a:pt x="25" y="40"/>
                      <a:pt x="25" y="39"/>
                    </a:cubicBezTo>
                    <a:cubicBezTo>
                      <a:pt x="26" y="38"/>
                      <a:pt x="27" y="37"/>
                      <a:pt x="27" y="36"/>
                    </a:cubicBezTo>
                    <a:cubicBezTo>
                      <a:pt x="27" y="33"/>
                      <a:pt x="26" y="31"/>
                      <a:pt x="28" y="29"/>
                    </a:cubicBezTo>
                    <a:cubicBezTo>
                      <a:pt x="29" y="28"/>
                      <a:pt x="31" y="32"/>
                      <a:pt x="32" y="31"/>
                    </a:cubicBezTo>
                    <a:cubicBezTo>
                      <a:pt x="32" y="31"/>
                      <a:pt x="31" y="30"/>
                      <a:pt x="33" y="30"/>
                    </a:cubicBezTo>
                    <a:cubicBezTo>
                      <a:pt x="34" y="28"/>
                      <a:pt x="35" y="27"/>
                      <a:pt x="35" y="26"/>
                    </a:cubicBezTo>
                    <a:cubicBezTo>
                      <a:pt x="34" y="24"/>
                      <a:pt x="32" y="25"/>
                      <a:pt x="31" y="22"/>
                    </a:cubicBezTo>
                    <a:cubicBezTo>
                      <a:pt x="31" y="22"/>
                      <a:pt x="32" y="20"/>
                      <a:pt x="32" y="19"/>
                    </a:cubicBezTo>
                    <a:cubicBezTo>
                      <a:pt x="33" y="18"/>
                      <a:pt x="34" y="17"/>
                      <a:pt x="35" y="16"/>
                    </a:cubicBezTo>
                    <a:cubicBezTo>
                      <a:pt x="34" y="15"/>
                      <a:pt x="34" y="14"/>
                      <a:pt x="33" y="13"/>
                    </a:cubicBezTo>
                    <a:cubicBezTo>
                      <a:pt x="32" y="12"/>
                      <a:pt x="28" y="12"/>
                      <a:pt x="28" y="11"/>
                    </a:cubicBezTo>
                    <a:cubicBezTo>
                      <a:pt x="27" y="9"/>
                      <a:pt x="29" y="10"/>
                      <a:pt x="29" y="9"/>
                    </a:cubicBezTo>
                    <a:cubicBezTo>
                      <a:pt x="29" y="8"/>
                      <a:pt x="29" y="7"/>
                      <a:pt x="28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" name="Freeform 35"/>
              <p:cNvSpPr/>
              <p:nvPr/>
            </p:nvSpPr>
            <p:spPr>
              <a:xfrm>
                <a:off x="1984680" y="4127760"/>
                <a:ext cx="565200" cy="574200"/>
              </a:xfrm>
              <a:custGeom>
                <a:avLst/>
                <a:gdLst/>
                <a:ahLst/>
                <a:rect l="l" t="t" r="r" b="b"/>
                <a:pathLst>
                  <a:path w="53" h="52">
                    <a:moveTo>
                      <a:pt x="38" y="51"/>
                    </a:moveTo>
                    <a:cubicBezTo>
                      <a:pt x="40" y="49"/>
                      <a:pt x="41" y="48"/>
                      <a:pt x="40" y="45"/>
                    </a:cubicBezTo>
                    <a:cubicBezTo>
                      <a:pt x="40" y="42"/>
                      <a:pt x="45" y="43"/>
                      <a:pt x="49" y="43"/>
                    </a:cubicBezTo>
                    <a:cubicBezTo>
                      <a:pt x="50" y="42"/>
                      <a:pt x="51" y="41"/>
                      <a:pt x="53" y="42"/>
                    </a:cubicBezTo>
                    <a:cubicBezTo>
                      <a:pt x="53" y="40"/>
                      <a:pt x="51" y="38"/>
                      <a:pt x="51" y="37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49" y="33"/>
                      <a:pt x="49" y="34"/>
                      <a:pt x="48" y="33"/>
                    </a:cubicBezTo>
                    <a:cubicBezTo>
                      <a:pt x="46" y="33"/>
                      <a:pt x="47" y="31"/>
                      <a:pt x="45" y="30"/>
                    </a:cubicBezTo>
                    <a:cubicBezTo>
                      <a:pt x="44" y="29"/>
                      <a:pt x="42" y="28"/>
                      <a:pt x="43" y="26"/>
                    </a:cubicBezTo>
                    <a:cubicBezTo>
                      <a:pt x="44" y="24"/>
                      <a:pt x="47" y="23"/>
                      <a:pt x="48" y="21"/>
                    </a:cubicBezTo>
                    <a:cubicBezTo>
                      <a:pt x="48" y="19"/>
                      <a:pt x="47" y="18"/>
                      <a:pt x="46" y="16"/>
                    </a:cubicBezTo>
                    <a:cubicBezTo>
                      <a:pt x="44" y="13"/>
                      <a:pt x="43" y="15"/>
                      <a:pt x="42" y="14"/>
                    </a:cubicBezTo>
                    <a:cubicBezTo>
                      <a:pt x="41" y="14"/>
                      <a:pt x="41" y="12"/>
                      <a:pt x="41" y="12"/>
                    </a:cubicBezTo>
                    <a:cubicBezTo>
                      <a:pt x="40" y="12"/>
                      <a:pt x="39" y="13"/>
                      <a:pt x="38" y="12"/>
                    </a:cubicBezTo>
                    <a:cubicBezTo>
                      <a:pt x="37" y="11"/>
                      <a:pt x="40" y="10"/>
                      <a:pt x="36" y="7"/>
                    </a:cubicBezTo>
                    <a:cubicBezTo>
                      <a:pt x="34" y="6"/>
                      <a:pt x="31" y="5"/>
                      <a:pt x="30" y="4"/>
                    </a:cubicBezTo>
                    <a:cubicBezTo>
                      <a:pt x="28" y="2"/>
                      <a:pt x="27" y="0"/>
                      <a:pt x="25" y="0"/>
                    </a:cubicBezTo>
                    <a:cubicBezTo>
                      <a:pt x="23" y="1"/>
                      <a:pt x="24" y="4"/>
                      <a:pt x="22" y="5"/>
                    </a:cubicBezTo>
                    <a:cubicBezTo>
                      <a:pt x="21" y="5"/>
                      <a:pt x="20" y="5"/>
                      <a:pt x="18" y="6"/>
                    </a:cubicBezTo>
                    <a:cubicBezTo>
                      <a:pt x="19" y="9"/>
                      <a:pt x="19" y="13"/>
                      <a:pt x="17" y="15"/>
                    </a:cubicBezTo>
                    <a:cubicBezTo>
                      <a:pt x="16" y="17"/>
                      <a:pt x="15" y="16"/>
                      <a:pt x="14" y="17"/>
                    </a:cubicBezTo>
                    <a:cubicBezTo>
                      <a:pt x="14" y="20"/>
                      <a:pt x="12" y="27"/>
                      <a:pt x="9" y="26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6"/>
                      <a:pt x="3" y="27"/>
                      <a:pt x="3" y="28"/>
                    </a:cubicBezTo>
                    <a:cubicBezTo>
                      <a:pt x="2" y="30"/>
                      <a:pt x="1" y="29"/>
                      <a:pt x="1" y="30"/>
                    </a:cubicBezTo>
                    <a:cubicBezTo>
                      <a:pt x="0" y="31"/>
                      <a:pt x="3" y="31"/>
                      <a:pt x="3" y="34"/>
                    </a:cubicBezTo>
                    <a:cubicBezTo>
                      <a:pt x="2" y="36"/>
                      <a:pt x="1" y="35"/>
                      <a:pt x="0" y="38"/>
                    </a:cubicBezTo>
                    <a:cubicBezTo>
                      <a:pt x="0" y="39"/>
                      <a:pt x="5" y="42"/>
                      <a:pt x="4" y="44"/>
                    </a:cubicBezTo>
                    <a:cubicBezTo>
                      <a:pt x="4" y="44"/>
                      <a:pt x="6" y="42"/>
                      <a:pt x="8" y="42"/>
                    </a:cubicBezTo>
                    <a:cubicBezTo>
                      <a:pt x="9" y="42"/>
                      <a:pt x="11" y="44"/>
                      <a:pt x="12" y="44"/>
                    </a:cubicBezTo>
                    <a:cubicBezTo>
                      <a:pt x="14" y="44"/>
                      <a:pt x="14" y="42"/>
                      <a:pt x="14" y="42"/>
                    </a:cubicBezTo>
                    <a:cubicBezTo>
                      <a:pt x="15" y="42"/>
                      <a:pt x="15" y="45"/>
                      <a:pt x="17" y="45"/>
                    </a:cubicBezTo>
                    <a:cubicBezTo>
                      <a:pt x="18" y="46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2" y="43"/>
                    </a:cubicBezTo>
                    <a:cubicBezTo>
                      <a:pt x="23" y="43"/>
                      <a:pt x="23" y="45"/>
                      <a:pt x="26" y="44"/>
                    </a:cubicBezTo>
                    <a:cubicBezTo>
                      <a:pt x="28" y="44"/>
                      <a:pt x="27" y="46"/>
                      <a:pt x="29" y="47"/>
                    </a:cubicBezTo>
                    <a:cubicBezTo>
                      <a:pt x="30" y="47"/>
                      <a:pt x="31" y="47"/>
                      <a:pt x="31" y="48"/>
                    </a:cubicBezTo>
                    <a:cubicBezTo>
                      <a:pt x="32" y="49"/>
                      <a:pt x="32" y="50"/>
                      <a:pt x="32" y="52"/>
                    </a:cubicBezTo>
                    <a:cubicBezTo>
                      <a:pt x="32" y="52"/>
                      <a:pt x="37" y="52"/>
                      <a:pt x="38" y="5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0" name="Freeform 36"/>
              <p:cNvSpPr/>
              <p:nvPr/>
            </p:nvSpPr>
            <p:spPr>
              <a:xfrm>
                <a:off x="1665720" y="4162680"/>
                <a:ext cx="520200" cy="584280"/>
              </a:xfrm>
              <a:custGeom>
                <a:avLst/>
                <a:gdLst/>
                <a:ahLst/>
                <a:rect l="l" t="t" r="r" b="b"/>
                <a:pathLst>
                  <a:path w="49" h="53">
                    <a:moveTo>
                      <a:pt x="33" y="0"/>
                    </a:moveTo>
                    <a:cubicBezTo>
                      <a:pt x="32" y="1"/>
                      <a:pt x="31" y="2"/>
                      <a:pt x="31" y="2"/>
                    </a:cubicBezTo>
                    <a:cubicBezTo>
                      <a:pt x="29" y="4"/>
                      <a:pt x="28" y="2"/>
                      <a:pt x="27" y="3"/>
                    </a:cubicBezTo>
                    <a:cubicBezTo>
                      <a:pt x="27" y="4"/>
                      <a:pt x="28" y="5"/>
                      <a:pt x="26" y="6"/>
                    </a:cubicBezTo>
                    <a:cubicBezTo>
                      <a:pt x="25" y="7"/>
                      <a:pt x="25" y="4"/>
                      <a:pt x="24" y="5"/>
                    </a:cubicBezTo>
                    <a:cubicBezTo>
                      <a:pt x="22" y="6"/>
                      <a:pt x="22" y="5"/>
                      <a:pt x="21" y="11"/>
                    </a:cubicBezTo>
                    <a:cubicBezTo>
                      <a:pt x="20" y="10"/>
                      <a:pt x="19" y="9"/>
                      <a:pt x="18" y="10"/>
                    </a:cubicBezTo>
                    <a:cubicBezTo>
                      <a:pt x="16" y="11"/>
                      <a:pt x="16" y="12"/>
                      <a:pt x="15" y="11"/>
                    </a:cubicBezTo>
                    <a:cubicBezTo>
                      <a:pt x="14" y="9"/>
                      <a:pt x="13" y="7"/>
                      <a:pt x="12" y="7"/>
                    </a:cubicBezTo>
                    <a:cubicBezTo>
                      <a:pt x="11" y="6"/>
                      <a:pt x="10" y="8"/>
                      <a:pt x="9" y="7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3" y="12"/>
                      <a:pt x="6" y="11"/>
                      <a:pt x="6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7"/>
                      <a:pt x="0" y="16"/>
                      <a:pt x="1" y="18"/>
                    </a:cubicBezTo>
                    <a:cubicBezTo>
                      <a:pt x="1" y="19"/>
                      <a:pt x="5" y="19"/>
                      <a:pt x="6" y="20"/>
                    </a:cubicBezTo>
                    <a:cubicBezTo>
                      <a:pt x="7" y="21"/>
                      <a:pt x="7" y="22"/>
                      <a:pt x="8" y="23"/>
                    </a:cubicBezTo>
                    <a:cubicBezTo>
                      <a:pt x="7" y="24"/>
                      <a:pt x="6" y="25"/>
                      <a:pt x="5" y="26"/>
                    </a:cubicBezTo>
                    <a:cubicBezTo>
                      <a:pt x="5" y="27"/>
                      <a:pt x="4" y="29"/>
                      <a:pt x="4" y="29"/>
                    </a:cubicBezTo>
                    <a:cubicBezTo>
                      <a:pt x="5" y="32"/>
                      <a:pt x="7" y="31"/>
                      <a:pt x="8" y="33"/>
                    </a:cubicBezTo>
                    <a:cubicBezTo>
                      <a:pt x="8" y="34"/>
                      <a:pt x="7" y="35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9"/>
                      <a:pt x="11" y="41"/>
                      <a:pt x="14" y="40"/>
                    </a:cubicBezTo>
                    <a:cubicBezTo>
                      <a:pt x="15" y="41"/>
                      <a:pt x="16" y="40"/>
                      <a:pt x="17" y="39"/>
                    </a:cubicBezTo>
                    <a:cubicBezTo>
                      <a:pt x="17" y="39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3"/>
                    </a:cubicBezTo>
                    <a:cubicBezTo>
                      <a:pt x="19" y="44"/>
                      <a:pt x="20" y="43"/>
                      <a:pt x="20" y="44"/>
                    </a:cubicBezTo>
                    <a:cubicBezTo>
                      <a:pt x="21" y="46"/>
                      <a:pt x="21" y="47"/>
                      <a:pt x="21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25" y="50"/>
                      <a:pt x="24" y="52"/>
                      <a:pt x="24" y="52"/>
                    </a:cubicBezTo>
                    <a:cubicBezTo>
                      <a:pt x="25" y="53"/>
                      <a:pt x="27" y="50"/>
                      <a:pt x="28" y="50"/>
                    </a:cubicBezTo>
                    <a:cubicBezTo>
                      <a:pt x="30" y="49"/>
                      <a:pt x="32" y="50"/>
                      <a:pt x="35" y="48"/>
                    </a:cubicBezTo>
                    <a:cubicBezTo>
                      <a:pt x="36" y="46"/>
                      <a:pt x="39" y="45"/>
                      <a:pt x="37" y="43"/>
                    </a:cubicBezTo>
                    <a:cubicBezTo>
                      <a:pt x="36" y="42"/>
                      <a:pt x="35" y="44"/>
                      <a:pt x="34" y="43"/>
                    </a:cubicBezTo>
                    <a:cubicBezTo>
                      <a:pt x="34" y="43"/>
                      <a:pt x="34" y="42"/>
                      <a:pt x="34" y="41"/>
                    </a:cubicBezTo>
                    <a:cubicBezTo>
                      <a:pt x="35" y="39"/>
                      <a:pt x="30" y="36"/>
                      <a:pt x="30" y="35"/>
                    </a:cubicBezTo>
                    <a:cubicBezTo>
                      <a:pt x="31" y="32"/>
                      <a:pt x="32" y="33"/>
                      <a:pt x="33" y="31"/>
                    </a:cubicBezTo>
                    <a:cubicBezTo>
                      <a:pt x="33" y="28"/>
                      <a:pt x="30" y="28"/>
                      <a:pt x="31" y="27"/>
                    </a:cubicBezTo>
                    <a:cubicBezTo>
                      <a:pt x="31" y="26"/>
                      <a:pt x="32" y="27"/>
                      <a:pt x="33" y="25"/>
                    </a:cubicBezTo>
                    <a:cubicBezTo>
                      <a:pt x="33" y="24"/>
                      <a:pt x="33" y="23"/>
                      <a:pt x="34" y="23"/>
                    </a:cubicBezTo>
                    <a:cubicBezTo>
                      <a:pt x="36" y="22"/>
                      <a:pt x="37" y="23"/>
                      <a:pt x="39" y="23"/>
                    </a:cubicBezTo>
                    <a:cubicBezTo>
                      <a:pt x="42" y="24"/>
                      <a:pt x="44" y="17"/>
                      <a:pt x="44" y="14"/>
                    </a:cubicBezTo>
                    <a:cubicBezTo>
                      <a:pt x="45" y="13"/>
                      <a:pt x="46" y="14"/>
                      <a:pt x="47" y="12"/>
                    </a:cubicBezTo>
                    <a:cubicBezTo>
                      <a:pt x="49" y="10"/>
                      <a:pt x="49" y="6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3"/>
                      <a:pt x="43" y="4"/>
                      <a:pt x="41" y="4"/>
                    </a:cubicBezTo>
                    <a:cubicBezTo>
                      <a:pt x="38" y="4"/>
                      <a:pt x="36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1" name="Freeform 37"/>
              <p:cNvSpPr/>
              <p:nvPr/>
            </p:nvSpPr>
            <p:spPr>
              <a:xfrm>
                <a:off x="1761480" y="4590720"/>
                <a:ext cx="458280" cy="509040"/>
              </a:xfrm>
              <a:custGeom>
                <a:avLst/>
                <a:gdLst/>
                <a:ahLst/>
                <a:rect l="l" t="t" r="r" b="b"/>
                <a:pathLst>
                  <a:path w="43" h="46">
                    <a:moveTo>
                      <a:pt x="21" y="46"/>
                    </a:moveTo>
                    <a:cubicBezTo>
                      <a:pt x="25" y="46"/>
                      <a:pt x="29" y="44"/>
                      <a:pt x="31" y="43"/>
                    </a:cubicBezTo>
                    <a:cubicBezTo>
                      <a:pt x="32" y="43"/>
                      <a:pt x="32" y="44"/>
                      <a:pt x="33" y="44"/>
                    </a:cubicBezTo>
                    <a:cubicBezTo>
                      <a:pt x="32" y="43"/>
                      <a:pt x="32" y="41"/>
                      <a:pt x="32" y="40"/>
                    </a:cubicBezTo>
                    <a:cubicBezTo>
                      <a:pt x="31" y="39"/>
                      <a:pt x="28" y="39"/>
                      <a:pt x="29" y="36"/>
                    </a:cubicBezTo>
                    <a:cubicBezTo>
                      <a:pt x="30" y="35"/>
                      <a:pt x="33" y="35"/>
                      <a:pt x="33" y="34"/>
                    </a:cubicBezTo>
                    <a:cubicBezTo>
                      <a:pt x="33" y="33"/>
                      <a:pt x="31" y="34"/>
                      <a:pt x="32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3" y="30"/>
                      <a:pt x="31" y="29"/>
                      <a:pt x="31" y="28"/>
                    </a:cubicBezTo>
                    <a:cubicBezTo>
                      <a:pt x="33" y="28"/>
                      <a:pt x="33" y="30"/>
                      <a:pt x="35" y="31"/>
                    </a:cubicBezTo>
                    <a:cubicBezTo>
                      <a:pt x="37" y="30"/>
                      <a:pt x="38" y="31"/>
                      <a:pt x="39" y="30"/>
                    </a:cubicBezTo>
                    <a:cubicBezTo>
                      <a:pt x="41" y="30"/>
                      <a:pt x="39" y="23"/>
                      <a:pt x="40" y="20"/>
                    </a:cubicBezTo>
                    <a:cubicBezTo>
                      <a:pt x="40" y="17"/>
                      <a:pt x="39" y="16"/>
                      <a:pt x="39" y="13"/>
                    </a:cubicBezTo>
                    <a:cubicBezTo>
                      <a:pt x="40" y="11"/>
                      <a:pt x="43" y="10"/>
                      <a:pt x="43" y="9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5"/>
                      <a:pt x="41" y="4"/>
                      <a:pt x="41" y="2"/>
                    </a:cubicBezTo>
                    <a:cubicBezTo>
                      <a:pt x="40" y="3"/>
                      <a:pt x="39" y="4"/>
                      <a:pt x="38" y="3"/>
                    </a:cubicBezTo>
                    <a:cubicBezTo>
                      <a:pt x="36" y="3"/>
                      <a:pt x="36" y="0"/>
                      <a:pt x="35" y="0"/>
                    </a:cubicBezTo>
                    <a:cubicBezTo>
                      <a:pt x="35" y="0"/>
                      <a:pt x="35" y="2"/>
                      <a:pt x="33" y="2"/>
                    </a:cubicBezTo>
                    <a:cubicBezTo>
                      <a:pt x="32" y="2"/>
                      <a:pt x="30" y="0"/>
                      <a:pt x="29" y="0"/>
                    </a:cubicBezTo>
                    <a:cubicBezTo>
                      <a:pt x="27" y="0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4"/>
                    </a:cubicBezTo>
                    <a:cubicBezTo>
                      <a:pt x="26" y="5"/>
                      <a:pt x="27" y="3"/>
                      <a:pt x="28" y="4"/>
                    </a:cubicBezTo>
                    <a:cubicBezTo>
                      <a:pt x="30" y="6"/>
                      <a:pt x="27" y="7"/>
                      <a:pt x="26" y="9"/>
                    </a:cubicBezTo>
                    <a:cubicBezTo>
                      <a:pt x="23" y="11"/>
                      <a:pt x="21" y="10"/>
                      <a:pt x="19" y="11"/>
                    </a:cubicBezTo>
                    <a:cubicBezTo>
                      <a:pt x="18" y="11"/>
                      <a:pt x="16" y="14"/>
                      <a:pt x="15" y="13"/>
                    </a:cubicBezTo>
                    <a:cubicBezTo>
                      <a:pt x="15" y="13"/>
                      <a:pt x="16" y="11"/>
                      <a:pt x="15" y="11"/>
                    </a:cubicBezTo>
                    <a:cubicBezTo>
                      <a:pt x="14" y="11"/>
                      <a:pt x="12" y="11"/>
                      <a:pt x="12" y="10"/>
                    </a:cubicBezTo>
                    <a:cubicBezTo>
                      <a:pt x="12" y="8"/>
                      <a:pt x="12" y="7"/>
                      <a:pt x="11" y="5"/>
                    </a:cubicBezTo>
                    <a:cubicBezTo>
                      <a:pt x="11" y="4"/>
                      <a:pt x="10" y="5"/>
                      <a:pt x="9" y="4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0" y="11"/>
                      <a:pt x="12" y="14"/>
                      <a:pt x="12" y="17"/>
                    </a:cubicBezTo>
                    <a:cubicBezTo>
                      <a:pt x="12" y="20"/>
                      <a:pt x="12" y="23"/>
                      <a:pt x="13" y="26"/>
                    </a:cubicBezTo>
                    <a:cubicBezTo>
                      <a:pt x="15" y="29"/>
                      <a:pt x="18" y="33"/>
                      <a:pt x="16" y="36"/>
                    </a:cubicBezTo>
                    <a:cubicBezTo>
                      <a:pt x="16" y="36"/>
                      <a:pt x="16" y="36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8" y="39"/>
                      <a:pt x="21" y="43"/>
                      <a:pt x="21" y="4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2" name="Freeform 38"/>
              <p:cNvSpPr/>
              <p:nvPr/>
            </p:nvSpPr>
            <p:spPr>
              <a:xfrm>
                <a:off x="1587960" y="4548960"/>
                <a:ext cx="365400" cy="529200"/>
              </a:xfrm>
              <a:custGeom>
                <a:avLst/>
                <a:gdLst/>
                <a:ahLst/>
                <a:rect l="l" t="t" r="r" b="b"/>
                <a:pathLst>
                  <a:path w="34" h="48">
                    <a:moveTo>
                      <a:pt x="31" y="41"/>
                    </a:move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4" y="37"/>
                      <a:pt x="31" y="33"/>
                      <a:pt x="29" y="30"/>
                    </a:cubicBezTo>
                    <a:cubicBezTo>
                      <a:pt x="28" y="27"/>
                      <a:pt x="28" y="24"/>
                      <a:pt x="28" y="21"/>
                    </a:cubicBezTo>
                    <a:cubicBezTo>
                      <a:pt x="28" y="18"/>
                      <a:pt x="26" y="15"/>
                      <a:pt x="25" y="12"/>
                    </a:cubicBezTo>
                    <a:cubicBezTo>
                      <a:pt x="23" y="12"/>
                      <a:pt x="21" y="12"/>
                      <a:pt x="20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8"/>
                      <a:pt x="17" y="8"/>
                      <a:pt x="17" y="7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5" y="4"/>
                      <a:pt x="13" y="3"/>
                      <a:pt x="13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1" y="4"/>
                      <a:pt x="9" y="0"/>
                      <a:pt x="8" y="1"/>
                    </a:cubicBezTo>
                    <a:cubicBezTo>
                      <a:pt x="6" y="3"/>
                      <a:pt x="7" y="5"/>
                      <a:pt x="7" y="8"/>
                    </a:cubicBezTo>
                    <a:cubicBezTo>
                      <a:pt x="7" y="9"/>
                      <a:pt x="6" y="10"/>
                      <a:pt x="5" y="11"/>
                    </a:cubicBezTo>
                    <a:cubicBezTo>
                      <a:pt x="5" y="12"/>
                      <a:pt x="5" y="13"/>
                      <a:pt x="4" y="13"/>
                    </a:cubicBezTo>
                    <a:cubicBezTo>
                      <a:pt x="4" y="14"/>
                      <a:pt x="3" y="13"/>
                      <a:pt x="2" y="13"/>
                    </a:cubicBezTo>
                    <a:cubicBezTo>
                      <a:pt x="1" y="14"/>
                      <a:pt x="1" y="16"/>
                      <a:pt x="0" y="17"/>
                    </a:cubicBezTo>
                    <a:cubicBezTo>
                      <a:pt x="2" y="21"/>
                      <a:pt x="4" y="22"/>
                      <a:pt x="5" y="25"/>
                    </a:cubicBezTo>
                    <a:cubicBezTo>
                      <a:pt x="2" y="26"/>
                      <a:pt x="2" y="27"/>
                      <a:pt x="2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6" y="31"/>
                      <a:pt x="4" y="34"/>
                      <a:pt x="6" y="36"/>
                    </a:cubicBezTo>
                    <a:cubicBezTo>
                      <a:pt x="8" y="38"/>
                      <a:pt x="10" y="37"/>
                      <a:pt x="11" y="38"/>
                    </a:cubicBezTo>
                    <a:cubicBezTo>
                      <a:pt x="12" y="38"/>
                      <a:pt x="12" y="39"/>
                      <a:pt x="12" y="39"/>
                    </a:cubicBezTo>
                    <a:cubicBezTo>
                      <a:pt x="13" y="40"/>
                      <a:pt x="14" y="43"/>
                      <a:pt x="15" y="44"/>
                    </a:cubicBezTo>
                    <a:cubicBezTo>
                      <a:pt x="16" y="45"/>
                      <a:pt x="17" y="44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6"/>
                      <a:pt x="18" y="47"/>
                      <a:pt x="19" y="47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2" y="48"/>
                      <a:pt x="22" y="47"/>
                    </a:cubicBezTo>
                    <a:cubicBezTo>
                      <a:pt x="22" y="44"/>
                      <a:pt x="18" y="44"/>
                      <a:pt x="19" y="43"/>
                    </a:cubicBezTo>
                    <a:cubicBezTo>
                      <a:pt x="20" y="42"/>
                      <a:pt x="23" y="45"/>
                      <a:pt x="25" y="44"/>
                    </a:cubicBezTo>
                    <a:cubicBezTo>
                      <a:pt x="26" y="44"/>
                      <a:pt x="22" y="41"/>
                      <a:pt x="24" y="40"/>
                    </a:cubicBezTo>
                    <a:cubicBezTo>
                      <a:pt x="26" y="40"/>
                      <a:pt x="28" y="42"/>
                      <a:pt x="31" y="4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" name="Freeform 40"/>
              <p:cNvSpPr/>
              <p:nvPr/>
            </p:nvSpPr>
            <p:spPr>
              <a:xfrm>
                <a:off x="3676680" y="3927960"/>
                <a:ext cx="692280" cy="819000"/>
              </a:xfrm>
              <a:custGeom>
                <a:avLst/>
                <a:gdLst/>
                <a:ahLst/>
                <a:rect l="l" t="t" r="r" b="b"/>
                <a:pathLst>
                  <a:path w="65" h="74">
                    <a:moveTo>
                      <a:pt x="51" y="1"/>
                    </a:moveTo>
                    <a:cubicBezTo>
                      <a:pt x="48" y="7"/>
                      <a:pt x="48" y="5"/>
                      <a:pt x="47" y="7"/>
                    </a:cubicBezTo>
                    <a:cubicBezTo>
                      <a:pt x="45" y="9"/>
                      <a:pt x="45" y="10"/>
                      <a:pt x="45" y="12"/>
                    </a:cubicBezTo>
                    <a:cubicBezTo>
                      <a:pt x="43" y="14"/>
                      <a:pt x="37" y="17"/>
                      <a:pt x="36" y="19"/>
                    </a:cubicBezTo>
                    <a:cubicBezTo>
                      <a:pt x="35" y="20"/>
                      <a:pt x="33" y="19"/>
                      <a:pt x="30" y="22"/>
                    </a:cubicBezTo>
                    <a:cubicBezTo>
                      <a:pt x="28" y="25"/>
                      <a:pt x="31" y="26"/>
                      <a:pt x="31" y="28"/>
                    </a:cubicBezTo>
                    <a:cubicBezTo>
                      <a:pt x="30" y="29"/>
                      <a:pt x="29" y="29"/>
                      <a:pt x="29" y="30"/>
                    </a:cubicBezTo>
                    <a:cubicBezTo>
                      <a:pt x="28" y="31"/>
                      <a:pt x="30" y="33"/>
                      <a:pt x="29" y="35"/>
                    </a:cubicBezTo>
                    <a:cubicBezTo>
                      <a:pt x="26" y="37"/>
                      <a:pt x="23" y="35"/>
                      <a:pt x="22" y="36"/>
                    </a:cubicBezTo>
                    <a:cubicBezTo>
                      <a:pt x="20" y="38"/>
                      <a:pt x="22" y="39"/>
                      <a:pt x="20" y="41"/>
                    </a:cubicBezTo>
                    <a:cubicBezTo>
                      <a:pt x="16" y="43"/>
                      <a:pt x="16" y="39"/>
                      <a:pt x="14" y="38"/>
                    </a:cubicBezTo>
                    <a:cubicBezTo>
                      <a:pt x="10" y="39"/>
                      <a:pt x="12" y="45"/>
                      <a:pt x="9" y="46"/>
                    </a:cubicBezTo>
                    <a:cubicBezTo>
                      <a:pt x="5" y="46"/>
                      <a:pt x="7" y="43"/>
                      <a:pt x="4" y="43"/>
                    </a:cubicBezTo>
                    <a:cubicBezTo>
                      <a:pt x="2" y="44"/>
                      <a:pt x="2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54"/>
                      <a:pt x="3" y="53"/>
                      <a:pt x="4" y="55"/>
                    </a:cubicBezTo>
                    <a:cubicBezTo>
                      <a:pt x="5" y="56"/>
                      <a:pt x="7" y="58"/>
                      <a:pt x="9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9"/>
                      <a:pt x="11" y="58"/>
                      <a:pt x="12" y="59"/>
                    </a:cubicBezTo>
                    <a:cubicBezTo>
                      <a:pt x="14" y="60"/>
                      <a:pt x="15" y="61"/>
                      <a:pt x="16" y="63"/>
                    </a:cubicBezTo>
                    <a:cubicBezTo>
                      <a:pt x="18" y="64"/>
                      <a:pt x="19" y="64"/>
                      <a:pt x="20" y="66"/>
                    </a:cubicBezTo>
                    <a:cubicBezTo>
                      <a:pt x="21" y="66"/>
                      <a:pt x="22" y="65"/>
                      <a:pt x="23" y="65"/>
                    </a:cubicBezTo>
                    <a:cubicBezTo>
                      <a:pt x="24" y="66"/>
                      <a:pt x="26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69"/>
                      <a:pt x="30" y="69"/>
                      <a:pt x="31" y="68"/>
                    </a:cubicBezTo>
                    <a:cubicBezTo>
                      <a:pt x="34" y="68"/>
                      <a:pt x="39" y="74"/>
                      <a:pt x="41" y="74"/>
                    </a:cubicBezTo>
                    <a:cubicBezTo>
                      <a:pt x="44" y="73"/>
                      <a:pt x="46" y="73"/>
                      <a:pt x="48" y="73"/>
                    </a:cubicBezTo>
                    <a:cubicBezTo>
                      <a:pt x="48" y="72"/>
                      <a:pt x="49" y="72"/>
                      <a:pt x="49" y="72"/>
                    </a:cubicBezTo>
                    <a:cubicBezTo>
                      <a:pt x="50" y="70"/>
                      <a:pt x="50" y="68"/>
                      <a:pt x="51" y="66"/>
                    </a:cubicBezTo>
                    <a:cubicBezTo>
                      <a:pt x="54" y="62"/>
                      <a:pt x="56" y="66"/>
                      <a:pt x="58" y="65"/>
                    </a:cubicBezTo>
                    <a:cubicBezTo>
                      <a:pt x="60" y="64"/>
                      <a:pt x="61" y="64"/>
                      <a:pt x="63" y="64"/>
                    </a:cubicBezTo>
                    <a:cubicBezTo>
                      <a:pt x="64" y="63"/>
                      <a:pt x="63" y="63"/>
                      <a:pt x="63" y="62"/>
                    </a:cubicBezTo>
                    <a:cubicBezTo>
                      <a:pt x="63" y="60"/>
                      <a:pt x="64" y="58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2" y="52"/>
                      <a:pt x="65" y="49"/>
                      <a:pt x="64" y="45"/>
                    </a:cubicBezTo>
                    <a:cubicBezTo>
                      <a:pt x="64" y="43"/>
                      <a:pt x="60" y="42"/>
                      <a:pt x="60" y="40"/>
                    </a:cubicBezTo>
                    <a:cubicBezTo>
                      <a:pt x="59" y="38"/>
                      <a:pt x="62" y="36"/>
                      <a:pt x="62" y="34"/>
                    </a:cubicBezTo>
                    <a:cubicBezTo>
                      <a:pt x="62" y="32"/>
                      <a:pt x="61" y="31"/>
                      <a:pt x="61" y="30"/>
                    </a:cubicBezTo>
                    <a:cubicBezTo>
                      <a:pt x="61" y="29"/>
                      <a:pt x="62" y="27"/>
                      <a:pt x="62" y="26"/>
                    </a:cubicBezTo>
                    <a:cubicBezTo>
                      <a:pt x="62" y="25"/>
                      <a:pt x="61" y="25"/>
                      <a:pt x="61" y="24"/>
                    </a:cubicBezTo>
                    <a:cubicBezTo>
                      <a:pt x="61" y="23"/>
                      <a:pt x="64" y="22"/>
                      <a:pt x="64" y="21"/>
                    </a:cubicBezTo>
                    <a:cubicBezTo>
                      <a:pt x="64" y="19"/>
                      <a:pt x="63" y="12"/>
                      <a:pt x="61" y="10"/>
                    </a:cubicBezTo>
                    <a:cubicBezTo>
                      <a:pt x="59" y="9"/>
                      <a:pt x="59" y="7"/>
                      <a:pt x="58" y="7"/>
                    </a:cubicBezTo>
                    <a:cubicBezTo>
                      <a:pt x="53" y="5"/>
                      <a:pt x="54" y="3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2" y="0"/>
                      <a:pt x="51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" name="Freeform 41"/>
              <p:cNvSpPr/>
              <p:nvPr/>
            </p:nvSpPr>
            <p:spPr>
              <a:xfrm>
                <a:off x="3515400" y="3738240"/>
                <a:ext cx="704520" cy="740520"/>
              </a:xfrm>
              <a:custGeom>
                <a:avLst/>
                <a:gdLst/>
                <a:ahLst/>
                <a:rect l="l" t="t" r="r" b="b"/>
                <a:pathLst>
                  <a:path w="66" h="67">
                    <a:moveTo>
                      <a:pt x="16" y="29"/>
                    </a:moveTo>
                    <a:cubicBezTo>
                      <a:pt x="15" y="30"/>
                      <a:pt x="14" y="30"/>
                      <a:pt x="13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8"/>
                      <a:pt x="8" y="38"/>
                      <a:pt x="7" y="40"/>
                    </a:cubicBezTo>
                    <a:cubicBezTo>
                      <a:pt x="6" y="42"/>
                      <a:pt x="5" y="45"/>
                      <a:pt x="5" y="48"/>
                    </a:cubicBezTo>
                    <a:cubicBezTo>
                      <a:pt x="4" y="47"/>
                      <a:pt x="2" y="48"/>
                      <a:pt x="1" y="50"/>
                    </a:cubicBezTo>
                    <a:cubicBezTo>
                      <a:pt x="0" y="51"/>
                      <a:pt x="0" y="5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55"/>
                      <a:pt x="1" y="57"/>
                      <a:pt x="4" y="59"/>
                    </a:cubicBezTo>
                    <a:cubicBezTo>
                      <a:pt x="5" y="60"/>
                      <a:pt x="7" y="59"/>
                      <a:pt x="8" y="60"/>
                    </a:cubicBezTo>
                    <a:cubicBezTo>
                      <a:pt x="8" y="61"/>
                      <a:pt x="8" y="62"/>
                      <a:pt x="9" y="62"/>
                    </a:cubicBezTo>
                    <a:cubicBezTo>
                      <a:pt x="9" y="63"/>
                      <a:pt x="11" y="63"/>
                      <a:pt x="11" y="63"/>
                    </a:cubicBezTo>
                    <a:cubicBezTo>
                      <a:pt x="12" y="64"/>
                      <a:pt x="11" y="65"/>
                      <a:pt x="12" y="66"/>
                    </a:cubicBezTo>
                    <a:cubicBezTo>
                      <a:pt x="13" y="67"/>
                      <a:pt x="14" y="67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5"/>
                      <a:pt x="17" y="61"/>
                      <a:pt x="19" y="60"/>
                    </a:cubicBezTo>
                    <a:cubicBezTo>
                      <a:pt x="22" y="60"/>
                      <a:pt x="20" y="63"/>
                      <a:pt x="24" y="63"/>
                    </a:cubicBezTo>
                    <a:cubicBezTo>
                      <a:pt x="27" y="62"/>
                      <a:pt x="25" y="56"/>
                      <a:pt x="29" y="55"/>
                    </a:cubicBezTo>
                    <a:cubicBezTo>
                      <a:pt x="31" y="56"/>
                      <a:pt x="31" y="60"/>
                      <a:pt x="35" y="58"/>
                    </a:cubicBezTo>
                    <a:cubicBezTo>
                      <a:pt x="37" y="56"/>
                      <a:pt x="35" y="55"/>
                      <a:pt x="37" y="53"/>
                    </a:cubicBezTo>
                    <a:cubicBezTo>
                      <a:pt x="38" y="52"/>
                      <a:pt x="41" y="54"/>
                      <a:pt x="44" y="52"/>
                    </a:cubicBezTo>
                    <a:cubicBezTo>
                      <a:pt x="45" y="50"/>
                      <a:pt x="43" y="48"/>
                      <a:pt x="44" y="47"/>
                    </a:cubicBezTo>
                    <a:cubicBezTo>
                      <a:pt x="44" y="46"/>
                      <a:pt x="45" y="46"/>
                      <a:pt x="46" y="45"/>
                    </a:cubicBezTo>
                    <a:cubicBezTo>
                      <a:pt x="46" y="43"/>
                      <a:pt x="43" y="42"/>
                      <a:pt x="45" y="39"/>
                    </a:cubicBezTo>
                    <a:cubicBezTo>
                      <a:pt x="48" y="36"/>
                      <a:pt x="50" y="37"/>
                      <a:pt x="51" y="36"/>
                    </a:cubicBezTo>
                    <a:cubicBezTo>
                      <a:pt x="52" y="34"/>
                      <a:pt x="58" y="31"/>
                      <a:pt x="60" y="29"/>
                    </a:cubicBezTo>
                    <a:cubicBezTo>
                      <a:pt x="60" y="27"/>
                      <a:pt x="60" y="26"/>
                      <a:pt x="62" y="24"/>
                    </a:cubicBezTo>
                    <a:cubicBezTo>
                      <a:pt x="63" y="22"/>
                      <a:pt x="63" y="24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0" y="18"/>
                      <a:pt x="57" y="14"/>
                      <a:pt x="53" y="13"/>
                    </a:cubicBezTo>
                    <a:cubicBezTo>
                      <a:pt x="51" y="13"/>
                      <a:pt x="50" y="14"/>
                      <a:pt x="48" y="14"/>
                    </a:cubicBezTo>
                    <a:cubicBezTo>
                      <a:pt x="47" y="14"/>
                      <a:pt x="47" y="13"/>
                      <a:pt x="46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3" y="13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0"/>
                      <a:pt x="37" y="8"/>
                      <a:pt x="35" y="7"/>
                    </a:cubicBezTo>
                    <a:cubicBezTo>
                      <a:pt x="34" y="6"/>
                      <a:pt x="33" y="8"/>
                      <a:pt x="32" y="7"/>
                    </a:cubicBezTo>
                    <a:cubicBezTo>
                      <a:pt x="32" y="6"/>
                      <a:pt x="33" y="5"/>
                      <a:pt x="33" y="5"/>
                    </a:cubicBezTo>
                    <a:cubicBezTo>
                      <a:pt x="32" y="4"/>
                      <a:pt x="30" y="1"/>
                      <a:pt x="30" y="1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4"/>
                      <a:pt x="24" y="6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11"/>
                      <a:pt x="27" y="11"/>
                      <a:pt x="26" y="14"/>
                    </a:cubicBezTo>
                    <a:cubicBezTo>
                      <a:pt x="24" y="20"/>
                      <a:pt x="22" y="15"/>
                      <a:pt x="18" y="19"/>
                    </a:cubicBezTo>
                    <a:cubicBezTo>
                      <a:pt x="15" y="22"/>
                      <a:pt x="19" y="22"/>
                      <a:pt x="18" y="24"/>
                    </a:cubicBezTo>
                    <a:cubicBezTo>
                      <a:pt x="18" y="25"/>
                      <a:pt x="15" y="25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" name="Freeform 42"/>
              <p:cNvSpPr/>
              <p:nvPr/>
            </p:nvSpPr>
            <p:spPr>
              <a:xfrm>
                <a:off x="4592160" y="2845440"/>
                <a:ext cx="1254600" cy="1713240"/>
              </a:xfrm>
              <a:custGeom>
                <a:avLst/>
                <a:gdLst/>
                <a:ahLst/>
                <a:rect l="l" t="t" r="r" b="b"/>
                <a:pathLst>
                  <a:path w="117" h="155">
                    <a:moveTo>
                      <a:pt x="109" y="23"/>
                    </a:moveTo>
                    <a:cubicBezTo>
                      <a:pt x="108" y="24"/>
                      <a:pt x="105" y="24"/>
                      <a:pt x="103" y="23"/>
                    </a:cubicBezTo>
                    <a:cubicBezTo>
                      <a:pt x="102" y="22"/>
                      <a:pt x="103" y="22"/>
                      <a:pt x="104" y="22"/>
                    </a:cubicBezTo>
                    <a:cubicBezTo>
                      <a:pt x="106" y="19"/>
                      <a:pt x="108" y="21"/>
                      <a:pt x="109" y="23"/>
                    </a:cubicBezTo>
                    <a:close/>
                    <a:moveTo>
                      <a:pt x="102" y="155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3" y="153"/>
                      <a:pt x="105" y="153"/>
                      <a:pt x="106" y="150"/>
                    </a:cubicBezTo>
                    <a:cubicBezTo>
                      <a:pt x="107" y="149"/>
                      <a:pt x="108" y="147"/>
                      <a:pt x="108" y="146"/>
                    </a:cubicBezTo>
                    <a:cubicBezTo>
                      <a:pt x="109" y="145"/>
                      <a:pt x="111" y="143"/>
                      <a:pt x="111" y="142"/>
                    </a:cubicBezTo>
                    <a:cubicBezTo>
                      <a:pt x="111" y="140"/>
                      <a:pt x="107" y="140"/>
                      <a:pt x="108" y="138"/>
                    </a:cubicBezTo>
                    <a:cubicBezTo>
                      <a:pt x="109" y="137"/>
                      <a:pt x="109" y="140"/>
                      <a:pt x="110" y="135"/>
                    </a:cubicBezTo>
                    <a:cubicBezTo>
                      <a:pt x="111" y="134"/>
                      <a:pt x="114" y="135"/>
                      <a:pt x="115" y="134"/>
                    </a:cubicBezTo>
                    <a:cubicBezTo>
                      <a:pt x="116" y="133"/>
                      <a:pt x="115" y="131"/>
                      <a:pt x="115" y="130"/>
                    </a:cubicBezTo>
                    <a:cubicBezTo>
                      <a:pt x="115" y="128"/>
                      <a:pt x="117" y="127"/>
                      <a:pt x="117" y="125"/>
                    </a:cubicBezTo>
                    <a:cubicBezTo>
                      <a:pt x="116" y="122"/>
                      <a:pt x="111" y="125"/>
                      <a:pt x="109" y="122"/>
                    </a:cubicBezTo>
                    <a:cubicBezTo>
                      <a:pt x="108" y="118"/>
                      <a:pt x="111" y="117"/>
                      <a:pt x="110" y="112"/>
                    </a:cubicBezTo>
                    <a:cubicBezTo>
                      <a:pt x="110" y="109"/>
                      <a:pt x="107" y="110"/>
                      <a:pt x="106" y="107"/>
                    </a:cubicBezTo>
                    <a:cubicBezTo>
                      <a:pt x="105" y="104"/>
                      <a:pt x="107" y="105"/>
                      <a:pt x="107" y="103"/>
                    </a:cubicBezTo>
                    <a:cubicBezTo>
                      <a:pt x="108" y="101"/>
                      <a:pt x="106" y="101"/>
                      <a:pt x="106" y="99"/>
                    </a:cubicBezTo>
                    <a:cubicBezTo>
                      <a:pt x="106" y="98"/>
                      <a:pt x="109" y="98"/>
                      <a:pt x="108" y="95"/>
                    </a:cubicBezTo>
                    <a:cubicBezTo>
                      <a:pt x="108" y="93"/>
                      <a:pt x="105" y="92"/>
                      <a:pt x="105" y="90"/>
                    </a:cubicBezTo>
                    <a:cubicBezTo>
                      <a:pt x="105" y="88"/>
                      <a:pt x="107" y="87"/>
                      <a:pt x="107" y="86"/>
                    </a:cubicBezTo>
                    <a:cubicBezTo>
                      <a:pt x="106" y="84"/>
                      <a:pt x="105" y="82"/>
                      <a:pt x="105" y="80"/>
                    </a:cubicBezTo>
                    <a:cubicBezTo>
                      <a:pt x="106" y="80"/>
                      <a:pt x="107" y="82"/>
                      <a:pt x="109" y="81"/>
                    </a:cubicBezTo>
                    <a:cubicBezTo>
                      <a:pt x="110" y="81"/>
                      <a:pt x="109" y="79"/>
                      <a:pt x="109" y="79"/>
                    </a:cubicBezTo>
                    <a:cubicBezTo>
                      <a:pt x="110" y="78"/>
                      <a:pt x="111" y="78"/>
                      <a:pt x="112" y="77"/>
                    </a:cubicBezTo>
                    <a:cubicBezTo>
                      <a:pt x="112" y="77"/>
                      <a:pt x="112" y="77"/>
                      <a:pt x="112" y="76"/>
                    </a:cubicBezTo>
                    <a:cubicBezTo>
                      <a:pt x="113" y="75"/>
                      <a:pt x="113" y="73"/>
                      <a:pt x="112" y="71"/>
                    </a:cubicBezTo>
                    <a:cubicBezTo>
                      <a:pt x="112" y="69"/>
                      <a:pt x="113" y="67"/>
                      <a:pt x="112" y="64"/>
                    </a:cubicBezTo>
                    <a:cubicBezTo>
                      <a:pt x="110" y="63"/>
                      <a:pt x="105" y="66"/>
                      <a:pt x="103" y="64"/>
                    </a:cubicBezTo>
                    <a:cubicBezTo>
                      <a:pt x="102" y="58"/>
                      <a:pt x="99" y="58"/>
                      <a:pt x="100" y="55"/>
                    </a:cubicBezTo>
                    <a:cubicBezTo>
                      <a:pt x="101" y="52"/>
                      <a:pt x="104" y="55"/>
                      <a:pt x="107" y="49"/>
                    </a:cubicBezTo>
                    <a:cubicBezTo>
                      <a:pt x="109" y="49"/>
                      <a:pt x="109" y="50"/>
                      <a:pt x="110" y="49"/>
                    </a:cubicBezTo>
                    <a:cubicBezTo>
                      <a:pt x="111" y="48"/>
                      <a:pt x="111" y="46"/>
                      <a:pt x="111" y="45"/>
                    </a:cubicBezTo>
                    <a:cubicBezTo>
                      <a:pt x="112" y="39"/>
                      <a:pt x="108" y="38"/>
                      <a:pt x="107" y="35"/>
                    </a:cubicBezTo>
                    <a:cubicBezTo>
                      <a:pt x="108" y="32"/>
                      <a:pt x="113" y="35"/>
                      <a:pt x="113" y="28"/>
                    </a:cubicBezTo>
                    <a:cubicBezTo>
                      <a:pt x="110" y="27"/>
                      <a:pt x="108" y="26"/>
                      <a:pt x="109" y="24"/>
                    </a:cubicBezTo>
                    <a:cubicBezTo>
                      <a:pt x="107" y="24"/>
                      <a:pt x="106" y="25"/>
                      <a:pt x="105" y="25"/>
                    </a:cubicBezTo>
                    <a:cubicBezTo>
                      <a:pt x="105" y="26"/>
                      <a:pt x="106" y="27"/>
                      <a:pt x="107" y="28"/>
                    </a:cubicBezTo>
                    <a:cubicBezTo>
                      <a:pt x="107" y="30"/>
                      <a:pt x="106" y="31"/>
                      <a:pt x="105" y="31"/>
                    </a:cubicBezTo>
                    <a:cubicBezTo>
                      <a:pt x="102" y="30"/>
                      <a:pt x="103" y="28"/>
                      <a:pt x="102" y="27"/>
                    </a:cubicBezTo>
                    <a:cubicBezTo>
                      <a:pt x="102" y="26"/>
                      <a:pt x="101" y="26"/>
                      <a:pt x="100" y="27"/>
                    </a:cubicBezTo>
                    <a:cubicBezTo>
                      <a:pt x="99" y="27"/>
                      <a:pt x="98" y="26"/>
                      <a:pt x="98" y="27"/>
                    </a:cubicBezTo>
                    <a:cubicBezTo>
                      <a:pt x="97" y="32"/>
                      <a:pt x="98" y="33"/>
                      <a:pt x="99" y="34"/>
                    </a:cubicBezTo>
                    <a:cubicBezTo>
                      <a:pt x="100" y="35"/>
                      <a:pt x="101" y="36"/>
                      <a:pt x="103" y="36"/>
                    </a:cubicBezTo>
                    <a:cubicBezTo>
                      <a:pt x="104" y="37"/>
                      <a:pt x="103" y="39"/>
                      <a:pt x="104" y="40"/>
                    </a:cubicBezTo>
                    <a:cubicBezTo>
                      <a:pt x="104" y="41"/>
                      <a:pt x="107" y="41"/>
                      <a:pt x="106" y="42"/>
                    </a:cubicBezTo>
                    <a:cubicBezTo>
                      <a:pt x="106" y="42"/>
                      <a:pt x="104" y="43"/>
                      <a:pt x="102" y="41"/>
                    </a:cubicBezTo>
                    <a:cubicBezTo>
                      <a:pt x="101" y="40"/>
                      <a:pt x="101" y="38"/>
                      <a:pt x="100" y="37"/>
                    </a:cubicBezTo>
                    <a:cubicBezTo>
                      <a:pt x="99" y="37"/>
                      <a:pt x="97" y="37"/>
                      <a:pt x="96" y="37"/>
                    </a:cubicBezTo>
                    <a:cubicBezTo>
                      <a:pt x="95" y="34"/>
                      <a:pt x="92" y="34"/>
                      <a:pt x="94" y="31"/>
                    </a:cubicBezTo>
                    <a:cubicBezTo>
                      <a:pt x="96" y="29"/>
                      <a:pt x="94" y="27"/>
                      <a:pt x="95" y="25"/>
                    </a:cubicBezTo>
                    <a:cubicBezTo>
                      <a:pt x="96" y="24"/>
                      <a:pt x="97" y="23"/>
                      <a:pt x="99" y="22"/>
                    </a:cubicBezTo>
                    <a:cubicBezTo>
                      <a:pt x="97" y="19"/>
                      <a:pt x="101" y="15"/>
                      <a:pt x="98" y="14"/>
                    </a:cubicBezTo>
                    <a:cubicBezTo>
                      <a:pt x="98" y="16"/>
                      <a:pt x="97" y="16"/>
                      <a:pt x="97" y="17"/>
                    </a:cubicBezTo>
                    <a:cubicBezTo>
                      <a:pt x="98" y="19"/>
                      <a:pt x="95" y="23"/>
                      <a:pt x="92" y="24"/>
                    </a:cubicBezTo>
                    <a:cubicBezTo>
                      <a:pt x="91" y="24"/>
                      <a:pt x="89" y="24"/>
                      <a:pt x="88" y="24"/>
                    </a:cubicBezTo>
                    <a:cubicBezTo>
                      <a:pt x="88" y="25"/>
                      <a:pt x="87" y="26"/>
                      <a:pt x="86" y="26"/>
                    </a:cubicBezTo>
                    <a:cubicBezTo>
                      <a:pt x="86" y="27"/>
                      <a:pt x="84" y="27"/>
                      <a:pt x="84" y="28"/>
                    </a:cubicBezTo>
                    <a:cubicBezTo>
                      <a:pt x="84" y="29"/>
                      <a:pt x="86" y="31"/>
                      <a:pt x="85" y="32"/>
                    </a:cubicBezTo>
                    <a:cubicBezTo>
                      <a:pt x="85" y="33"/>
                      <a:pt x="85" y="34"/>
                      <a:pt x="84" y="35"/>
                    </a:cubicBezTo>
                    <a:cubicBezTo>
                      <a:pt x="85" y="37"/>
                      <a:pt x="85" y="38"/>
                      <a:pt x="85" y="40"/>
                    </a:cubicBezTo>
                    <a:cubicBezTo>
                      <a:pt x="83" y="42"/>
                      <a:pt x="82" y="42"/>
                      <a:pt x="80" y="44"/>
                    </a:cubicBezTo>
                    <a:cubicBezTo>
                      <a:pt x="80" y="44"/>
                      <a:pt x="80" y="45"/>
                      <a:pt x="80" y="46"/>
                    </a:cubicBezTo>
                    <a:cubicBezTo>
                      <a:pt x="79" y="47"/>
                      <a:pt x="78" y="48"/>
                      <a:pt x="77" y="49"/>
                    </a:cubicBezTo>
                    <a:cubicBezTo>
                      <a:pt x="78" y="53"/>
                      <a:pt x="77" y="54"/>
                      <a:pt x="76" y="55"/>
                    </a:cubicBezTo>
                    <a:cubicBezTo>
                      <a:pt x="75" y="56"/>
                      <a:pt x="78" y="56"/>
                      <a:pt x="79" y="56"/>
                    </a:cubicBezTo>
                    <a:cubicBezTo>
                      <a:pt x="81" y="60"/>
                      <a:pt x="81" y="56"/>
                      <a:pt x="84" y="57"/>
                    </a:cubicBezTo>
                    <a:cubicBezTo>
                      <a:pt x="86" y="58"/>
                      <a:pt x="85" y="59"/>
                      <a:pt x="86" y="59"/>
                    </a:cubicBezTo>
                    <a:cubicBezTo>
                      <a:pt x="89" y="60"/>
                      <a:pt x="88" y="61"/>
                      <a:pt x="88" y="62"/>
                    </a:cubicBezTo>
                    <a:cubicBezTo>
                      <a:pt x="92" y="64"/>
                      <a:pt x="92" y="65"/>
                      <a:pt x="91" y="67"/>
                    </a:cubicBezTo>
                    <a:cubicBezTo>
                      <a:pt x="91" y="70"/>
                      <a:pt x="92" y="70"/>
                      <a:pt x="91" y="71"/>
                    </a:cubicBezTo>
                    <a:cubicBezTo>
                      <a:pt x="90" y="72"/>
                      <a:pt x="90" y="72"/>
                      <a:pt x="90" y="73"/>
                    </a:cubicBezTo>
                    <a:cubicBezTo>
                      <a:pt x="88" y="73"/>
                      <a:pt x="88" y="73"/>
                      <a:pt x="88" y="75"/>
                    </a:cubicBezTo>
                    <a:cubicBezTo>
                      <a:pt x="86" y="79"/>
                      <a:pt x="87" y="79"/>
                      <a:pt x="91" y="81"/>
                    </a:cubicBezTo>
                    <a:cubicBezTo>
                      <a:pt x="91" y="81"/>
                      <a:pt x="92" y="81"/>
                      <a:pt x="92" y="83"/>
                    </a:cubicBezTo>
                    <a:cubicBezTo>
                      <a:pt x="93" y="84"/>
                      <a:pt x="95" y="87"/>
                      <a:pt x="93" y="88"/>
                    </a:cubicBezTo>
                    <a:cubicBezTo>
                      <a:pt x="92" y="87"/>
                      <a:pt x="92" y="84"/>
                      <a:pt x="90" y="83"/>
                    </a:cubicBezTo>
                    <a:cubicBezTo>
                      <a:pt x="89" y="81"/>
                      <a:pt x="85" y="81"/>
                      <a:pt x="85" y="80"/>
                    </a:cubicBezTo>
                    <a:cubicBezTo>
                      <a:pt x="84" y="79"/>
                      <a:pt x="84" y="75"/>
                      <a:pt x="86" y="74"/>
                    </a:cubicBezTo>
                    <a:cubicBezTo>
                      <a:pt x="88" y="71"/>
                      <a:pt x="88" y="71"/>
                      <a:pt x="87" y="66"/>
                    </a:cubicBezTo>
                    <a:cubicBezTo>
                      <a:pt x="86" y="61"/>
                      <a:pt x="88" y="62"/>
                      <a:pt x="82" y="62"/>
                    </a:cubicBezTo>
                    <a:cubicBezTo>
                      <a:pt x="81" y="62"/>
                      <a:pt x="80" y="61"/>
                      <a:pt x="79" y="61"/>
                    </a:cubicBezTo>
                    <a:cubicBezTo>
                      <a:pt x="77" y="61"/>
                      <a:pt x="77" y="62"/>
                      <a:pt x="77" y="63"/>
                    </a:cubicBezTo>
                    <a:cubicBezTo>
                      <a:pt x="76" y="63"/>
                      <a:pt x="75" y="64"/>
                      <a:pt x="75" y="65"/>
                    </a:cubicBezTo>
                    <a:cubicBezTo>
                      <a:pt x="75" y="67"/>
                      <a:pt x="76" y="70"/>
                      <a:pt x="75" y="72"/>
                    </a:cubicBezTo>
                    <a:cubicBezTo>
                      <a:pt x="74" y="73"/>
                      <a:pt x="72" y="74"/>
                      <a:pt x="70" y="75"/>
                    </a:cubicBezTo>
                    <a:cubicBezTo>
                      <a:pt x="69" y="76"/>
                      <a:pt x="68" y="79"/>
                      <a:pt x="65" y="81"/>
                    </a:cubicBezTo>
                    <a:cubicBezTo>
                      <a:pt x="54" y="83"/>
                      <a:pt x="56" y="85"/>
                      <a:pt x="53" y="85"/>
                    </a:cubicBezTo>
                    <a:cubicBezTo>
                      <a:pt x="51" y="83"/>
                      <a:pt x="49" y="83"/>
                      <a:pt x="47" y="82"/>
                    </a:cubicBezTo>
                    <a:cubicBezTo>
                      <a:pt x="43" y="79"/>
                      <a:pt x="42" y="76"/>
                      <a:pt x="42" y="74"/>
                    </a:cubicBezTo>
                    <a:cubicBezTo>
                      <a:pt x="44" y="74"/>
                      <a:pt x="44" y="77"/>
                      <a:pt x="45" y="78"/>
                    </a:cubicBezTo>
                    <a:cubicBezTo>
                      <a:pt x="46" y="78"/>
                      <a:pt x="45" y="75"/>
                      <a:pt x="46" y="75"/>
                    </a:cubicBezTo>
                    <a:cubicBezTo>
                      <a:pt x="47" y="76"/>
                      <a:pt x="47" y="79"/>
                      <a:pt x="48" y="79"/>
                    </a:cubicBezTo>
                    <a:cubicBezTo>
                      <a:pt x="49" y="80"/>
                      <a:pt x="52" y="80"/>
                      <a:pt x="53" y="79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61" y="76"/>
                      <a:pt x="59" y="76"/>
                      <a:pt x="63" y="71"/>
                    </a:cubicBezTo>
                    <a:cubicBezTo>
                      <a:pt x="63" y="71"/>
                      <a:pt x="65" y="71"/>
                      <a:pt x="66" y="71"/>
                    </a:cubicBezTo>
                    <a:cubicBezTo>
                      <a:pt x="68" y="70"/>
                      <a:pt x="67" y="66"/>
                      <a:pt x="68" y="65"/>
                    </a:cubicBezTo>
                    <a:cubicBezTo>
                      <a:pt x="68" y="64"/>
                      <a:pt x="69" y="64"/>
                      <a:pt x="70" y="63"/>
                    </a:cubicBezTo>
                    <a:cubicBezTo>
                      <a:pt x="74" y="62"/>
                      <a:pt x="72" y="61"/>
                      <a:pt x="70" y="57"/>
                    </a:cubicBezTo>
                    <a:cubicBezTo>
                      <a:pt x="70" y="54"/>
                      <a:pt x="70" y="53"/>
                      <a:pt x="72" y="51"/>
                    </a:cubicBezTo>
                    <a:cubicBezTo>
                      <a:pt x="73" y="49"/>
                      <a:pt x="73" y="46"/>
                      <a:pt x="75" y="44"/>
                    </a:cubicBezTo>
                    <a:cubicBezTo>
                      <a:pt x="76" y="44"/>
                      <a:pt x="76" y="41"/>
                      <a:pt x="76" y="40"/>
                    </a:cubicBezTo>
                    <a:cubicBezTo>
                      <a:pt x="78" y="38"/>
                      <a:pt x="79" y="40"/>
                      <a:pt x="80" y="33"/>
                    </a:cubicBezTo>
                    <a:cubicBezTo>
                      <a:pt x="80" y="30"/>
                      <a:pt x="79" y="30"/>
                      <a:pt x="79" y="27"/>
                    </a:cubicBezTo>
                    <a:cubicBezTo>
                      <a:pt x="79" y="25"/>
                      <a:pt x="81" y="25"/>
                      <a:pt x="83" y="25"/>
                    </a:cubicBezTo>
                    <a:cubicBezTo>
                      <a:pt x="85" y="20"/>
                      <a:pt x="89" y="19"/>
                      <a:pt x="89" y="12"/>
                    </a:cubicBezTo>
                    <a:cubicBezTo>
                      <a:pt x="88" y="9"/>
                      <a:pt x="85" y="8"/>
                      <a:pt x="81" y="7"/>
                    </a:cubicBezTo>
                    <a:cubicBezTo>
                      <a:pt x="81" y="7"/>
                      <a:pt x="81" y="5"/>
                      <a:pt x="80" y="5"/>
                    </a:cubicBezTo>
                    <a:cubicBezTo>
                      <a:pt x="78" y="6"/>
                      <a:pt x="76" y="8"/>
                      <a:pt x="75" y="9"/>
                    </a:cubicBezTo>
                    <a:cubicBezTo>
                      <a:pt x="75" y="11"/>
                      <a:pt x="72" y="12"/>
                      <a:pt x="70" y="15"/>
                    </a:cubicBezTo>
                    <a:cubicBezTo>
                      <a:pt x="66" y="19"/>
                      <a:pt x="62" y="19"/>
                      <a:pt x="58" y="20"/>
                    </a:cubicBezTo>
                    <a:cubicBezTo>
                      <a:pt x="56" y="21"/>
                      <a:pt x="59" y="22"/>
                      <a:pt x="58" y="23"/>
                    </a:cubicBezTo>
                    <a:cubicBezTo>
                      <a:pt x="55" y="24"/>
                      <a:pt x="59" y="25"/>
                      <a:pt x="58" y="26"/>
                    </a:cubicBezTo>
                    <a:cubicBezTo>
                      <a:pt x="58" y="27"/>
                      <a:pt x="57" y="27"/>
                      <a:pt x="56" y="28"/>
                    </a:cubicBezTo>
                    <a:cubicBezTo>
                      <a:pt x="56" y="29"/>
                      <a:pt x="56" y="31"/>
                      <a:pt x="55" y="31"/>
                    </a:cubicBezTo>
                    <a:cubicBezTo>
                      <a:pt x="53" y="34"/>
                      <a:pt x="51" y="34"/>
                      <a:pt x="51" y="35"/>
                    </a:cubicBezTo>
                    <a:cubicBezTo>
                      <a:pt x="51" y="36"/>
                      <a:pt x="52" y="37"/>
                      <a:pt x="52" y="38"/>
                    </a:cubicBezTo>
                    <a:cubicBezTo>
                      <a:pt x="53" y="40"/>
                      <a:pt x="52" y="40"/>
                      <a:pt x="54" y="41"/>
                    </a:cubicBezTo>
                    <a:cubicBezTo>
                      <a:pt x="55" y="42"/>
                      <a:pt x="52" y="43"/>
                      <a:pt x="52" y="44"/>
                    </a:cubicBezTo>
                    <a:cubicBezTo>
                      <a:pt x="52" y="46"/>
                      <a:pt x="52" y="47"/>
                      <a:pt x="53" y="49"/>
                    </a:cubicBezTo>
                    <a:cubicBezTo>
                      <a:pt x="54" y="53"/>
                      <a:pt x="54" y="52"/>
                      <a:pt x="51" y="53"/>
                    </a:cubicBezTo>
                    <a:cubicBezTo>
                      <a:pt x="49" y="54"/>
                      <a:pt x="49" y="56"/>
                      <a:pt x="47" y="55"/>
                    </a:cubicBezTo>
                    <a:cubicBezTo>
                      <a:pt x="47" y="54"/>
                      <a:pt x="48" y="54"/>
                      <a:pt x="48" y="53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1"/>
                      <a:pt x="47" y="50"/>
                      <a:pt x="47" y="49"/>
                    </a:cubicBezTo>
                    <a:cubicBezTo>
                      <a:pt x="46" y="48"/>
                      <a:pt x="45" y="48"/>
                      <a:pt x="45" y="47"/>
                    </a:cubicBezTo>
                    <a:cubicBezTo>
                      <a:pt x="45" y="46"/>
                      <a:pt x="44" y="45"/>
                      <a:pt x="42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40" y="40"/>
                    </a:cubicBezTo>
                    <a:cubicBezTo>
                      <a:pt x="39" y="46"/>
                      <a:pt x="36" y="46"/>
                      <a:pt x="35" y="49"/>
                    </a:cubicBezTo>
                    <a:cubicBezTo>
                      <a:pt x="34" y="51"/>
                      <a:pt x="37" y="53"/>
                      <a:pt x="37" y="56"/>
                    </a:cubicBezTo>
                    <a:cubicBezTo>
                      <a:pt x="36" y="57"/>
                      <a:pt x="35" y="56"/>
                      <a:pt x="35" y="56"/>
                    </a:cubicBezTo>
                    <a:cubicBezTo>
                      <a:pt x="34" y="57"/>
                      <a:pt x="35" y="58"/>
                      <a:pt x="34" y="58"/>
                    </a:cubicBezTo>
                    <a:cubicBezTo>
                      <a:pt x="33" y="59"/>
                      <a:pt x="31" y="59"/>
                      <a:pt x="28" y="59"/>
                    </a:cubicBezTo>
                    <a:cubicBezTo>
                      <a:pt x="27" y="60"/>
                      <a:pt x="26" y="62"/>
                      <a:pt x="24" y="62"/>
                    </a:cubicBezTo>
                    <a:cubicBezTo>
                      <a:pt x="22" y="62"/>
                      <a:pt x="19" y="60"/>
                      <a:pt x="16" y="61"/>
                    </a:cubicBezTo>
                    <a:cubicBezTo>
                      <a:pt x="12" y="62"/>
                      <a:pt x="12" y="65"/>
                      <a:pt x="10" y="66"/>
                    </a:cubicBezTo>
                    <a:cubicBezTo>
                      <a:pt x="8" y="67"/>
                      <a:pt x="7" y="66"/>
                      <a:pt x="5" y="66"/>
                    </a:cubicBezTo>
                    <a:cubicBezTo>
                      <a:pt x="6" y="68"/>
                      <a:pt x="6" y="71"/>
                      <a:pt x="6" y="73"/>
                    </a:cubicBezTo>
                    <a:cubicBezTo>
                      <a:pt x="5" y="77"/>
                      <a:pt x="0" y="79"/>
                      <a:pt x="0" y="81"/>
                    </a:cubicBezTo>
                    <a:cubicBezTo>
                      <a:pt x="0" y="82"/>
                      <a:pt x="2" y="81"/>
                      <a:pt x="3" y="82"/>
                    </a:cubicBezTo>
                    <a:cubicBezTo>
                      <a:pt x="3" y="83"/>
                      <a:pt x="3" y="85"/>
                      <a:pt x="5" y="86"/>
                    </a:cubicBezTo>
                    <a:cubicBezTo>
                      <a:pt x="9" y="88"/>
                      <a:pt x="14" y="85"/>
                      <a:pt x="19" y="91"/>
                    </a:cubicBezTo>
                    <a:cubicBezTo>
                      <a:pt x="21" y="93"/>
                      <a:pt x="16" y="93"/>
                      <a:pt x="17" y="94"/>
                    </a:cubicBezTo>
                    <a:cubicBezTo>
                      <a:pt x="21" y="97"/>
                      <a:pt x="21" y="101"/>
                      <a:pt x="23" y="100"/>
                    </a:cubicBezTo>
                    <a:cubicBezTo>
                      <a:pt x="24" y="100"/>
                      <a:pt x="25" y="98"/>
                      <a:pt x="26" y="98"/>
                    </a:cubicBezTo>
                    <a:cubicBezTo>
                      <a:pt x="26" y="98"/>
                      <a:pt x="27" y="99"/>
                      <a:pt x="28" y="99"/>
                    </a:cubicBezTo>
                    <a:cubicBezTo>
                      <a:pt x="29" y="98"/>
                      <a:pt x="28" y="96"/>
                      <a:pt x="29" y="96"/>
                    </a:cubicBezTo>
                    <a:cubicBezTo>
                      <a:pt x="31" y="95"/>
                      <a:pt x="30" y="100"/>
                      <a:pt x="34" y="103"/>
                    </a:cubicBezTo>
                    <a:cubicBezTo>
                      <a:pt x="35" y="104"/>
                      <a:pt x="34" y="108"/>
                      <a:pt x="34" y="110"/>
                    </a:cubicBezTo>
                    <a:cubicBezTo>
                      <a:pt x="34" y="112"/>
                      <a:pt x="36" y="114"/>
                      <a:pt x="37" y="115"/>
                    </a:cubicBezTo>
                    <a:cubicBezTo>
                      <a:pt x="37" y="117"/>
                      <a:pt x="36" y="119"/>
                      <a:pt x="39" y="119"/>
                    </a:cubicBezTo>
                    <a:cubicBezTo>
                      <a:pt x="41" y="119"/>
                      <a:pt x="42" y="119"/>
                      <a:pt x="44" y="120"/>
                    </a:cubicBezTo>
                    <a:cubicBezTo>
                      <a:pt x="46" y="122"/>
                      <a:pt x="48" y="124"/>
                      <a:pt x="52" y="126"/>
                    </a:cubicBezTo>
                    <a:cubicBezTo>
                      <a:pt x="53" y="127"/>
                      <a:pt x="56" y="126"/>
                      <a:pt x="57" y="127"/>
                    </a:cubicBezTo>
                    <a:cubicBezTo>
                      <a:pt x="59" y="128"/>
                      <a:pt x="58" y="131"/>
                      <a:pt x="59" y="132"/>
                    </a:cubicBezTo>
                    <a:cubicBezTo>
                      <a:pt x="60" y="133"/>
                      <a:pt x="63" y="131"/>
                      <a:pt x="64" y="133"/>
                    </a:cubicBezTo>
                    <a:cubicBezTo>
                      <a:pt x="65" y="134"/>
                      <a:pt x="64" y="138"/>
                      <a:pt x="66" y="139"/>
                    </a:cubicBezTo>
                    <a:cubicBezTo>
                      <a:pt x="68" y="140"/>
                      <a:pt x="69" y="139"/>
                      <a:pt x="75" y="141"/>
                    </a:cubicBezTo>
                    <a:cubicBezTo>
                      <a:pt x="78" y="142"/>
                      <a:pt x="83" y="138"/>
                      <a:pt x="85" y="138"/>
                    </a:cubicBezTo>
                    <a:cubicBezTo>
                      <a:pt x="87" y="139"/>
                      <a:pt x="87" y="142"/>
                      <a:pt x="89" y="144"/>
                    </a:cubicBezTo>
                    <a:cubicBezTo>
                      <a:pt x="91" y="143"/>
                      <a:pt x="92" y="144"/>
                      <a:pt x="95" y="149"/>
                    </a:cubicBezTo>
                    <a:cubicBezTo>
                      <a:pt x="95" y="151"/>
                      <a:pt x="98" y="148"/>
                      <a:pt x="99" y="148"/>
                    </a:cubicBezTo>
                    <a:cubicBezTo>
                      <a:pt x="101" y="150"/>
                      <a:pt x="101" y="153"/>
                      <a:pt x="102" y="155"/>
                    </a:cubicBezTo>
                    <a:close/>
                    <a:moveTo>
                      <a:pt x="104" y="13"/>
                    </a:moveTo>
                    <a:cubicBezTo>
                      <a:pt x="104" y="13"/>
                      <a:pt x="104" y="13"/>
                      <a:pt x="105" y="13"/>
                    </a:cubicBezTo>
                    <a:cubicBezTo>
                      <a:pt x="106" y="13"/>
                      <a:pt x="105" y="13"/>
                      <a:pt x="104" y="13"/>
                    </a:cubicBezTo>
                    <a:close/>
                    <a:moveTo>
                      <a:pt x="105" y="8"/>
                    </a:moveTo>
                    <a:cubicBezTo>
                      <a:pt x="105" y="9"/>
                      <a:pt x="106" y="10"/>
                      <a:pt x="106" y="10"/>
                    </a:cubicBezTo>
                    <a:cubicBezTo>
                      <a:pt x="107" y="10"/>
                      <a:pt x="106" y="8"/>
                      <a:pt x="105" y="8"/>
                    </a:cubicBezTo>
                    <a:close/>
                    <a:moveTo>
                      <a:pt x="102" y="8"/>
                    </a:moveTo>
                    <a:cubicBezTo>
                      <a:pt x="102" y="7"/>
                      <a:pt x="103" y="7"/>
                      <a:pt x="104" y="7"/>
                    </a:cubicBezTo>
                    <a:cubicBezTo>
                      <a:pt x="104" y="7"/>
                      <a:pt x="104" y="7"/>
                      <a:pt x="104" y="8"/>
                    </a:cubicBezTo>
                    <a:cubicBezTo>
                      <a:pt x="104" y="8"/>
                      <a:pt x="104" y="8"/>
                      <a:pt x="103" y="8"/>
                    </a:cubicBezTo>
                    <a:cubicBezTo>
                      <a:pt x="103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lose/>
                    <a:moveTo>
                      <a:pt x="99" y="10"/>
                    </a:moveTo>
                    <a:cubicBezTo>
                      <a:pt x="99" y="12"/>
                      <a:pt x="98" y="11"/>
                      <a:pt x="97" y="12"/>
                    </a:cubicBezTo>
                    <a:cubicBezTo>
                      <a:pt x="96" y="12"/>
                      <a:pt x="96" y="10"/>
                      <a:pt x="99" y="10"/>
                    </a:cubicBezTo>
                    <a:close/>
                    <a:moveTo>
                      <a:pt x="81" y="4"/>
                    </a:moveTo>
                    <a:cubicBezTo>
                      <a:pt x="82" y="3"/>
                      <a:pt x="83" y="2"/>
                      <a:pt x="83" y="1"/>
                    </a:cubicBezTo>
                    <a:cubicBezTo>
                      <a:pt x="85" y="0"/>
                      <a:pt x="86" y="0"/>
                      <a:pt x="88" y="2"/>
                    </a:cubicBezTo>
                    <a:cubicBezTo>
                      <a:pt x="89" y="3"/>
                      <a:pt x="89" y="5"/>
                      <a:pt x="87" y="5"/>
                    </a:cubicBezTo>
                    <a:cubicBezTo>
                      <a:pt x="86" y="6"/>
                      <a:pt x="85" y="5"/>
                      <a:pt x="84" y="5"/>
                    </a:cubicBezTo>
                    <a:cubicBezTo>
                      <a:pt x="82" y="5"/>
                      <a:pt x="81" y="5"/>
                      <a:pt x="81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Freeform 43"/>
              <p:cNvSpPr/>
              <p:nvPr/>
            </p:nvSpPr>
            <p:spPr>
              <a:xfrm>
                <a:off x="4240440" y="3574800"/>
                <a:ext cx="1508760" cy="1247040"/>
              </a:xfrm>
              <a:custGeom>
                <a:avLst/>
                <a:gdLst/>
                <a:ahLst/>
                <a:rect l="l" t="t" r="r" b="b"/>
                <a:pathLst>
                  <a:path w="141" h="113">
                    <a:moveTo>
                      <a:pt x="67" y="113"/>
                    </a:moveTo>
                    <a:cubicBezTo>
                      <a:pt x="69" y="113"/>
                      <a:pt x="70" y="113"/>
                      <a:pt x="71" y="112"/>
                    </a:cubicBezTo>
                    <a:cubicBezTo>
                      <a:pt x="72" y="110"/>
                      <a:pt x="72" y="107"/>
                      <a:pt x="73" y="106"/>
                    </a:cubicBezTo>
                    <a:cubicBezTo>
                      <a:pt x="75" y="105"/>
                      <a:pt x="78" y="107"/>
                      <a:pt x="79" y="105"/>
                    </a:cubicBezTo>
                    <a:cubicBezTo>
                      <a:pt x="80" y="104"/>
                      <a:pt x="80" y="103"/>
                      <a:pt x="81" y="102"/>
                    </a:cubicBezTo>
                    <a:cubicBezTo>
                      <a:pt x="82" y="100"/>
                      <a:pt x="83" y="100"/>
                      <a:pt x="84" y="99"/>
                    </a:cubicBezTo>
                    <a:cubicBezTo>
                      <a:pt x="84" y="98"/>
                      <a:pt x="84" y="97"/>
                      <a:pt x="85" y="96"/>
                    </a:cubicBezTo>
                    <a:cubicBezTo>
                      <a:pt x="85" y="95"/>
                      <a:pt x="87" y="95"/>
                      <a:pt x="88" y="94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2" y="93"/>
                      <a:pt x="93" y="95"/>
                      <a:pt x="94" y="95"/>
                    </a:cubicBezTo>
                    <a:cubicBezTo>
                      <a:pt x="97" y="97"/>
                      <a:pt x="98" y="96"/>
                      <a:pt x="99" y="96"/>
                    </a:cubicBezTo>
                    <a:cubicBezTo>
                      <a:pt x="100" y="97"/>
                      <a:pt x="100" y="98"/>
                      <a:pt x="102" y="99"/>
                    </a:cubicBezTo>
                    <a:cubicBezTo>
                      <a:pt x="106" y="101"/>
                      <a:pt x="108" y="99"/>
                      <a:pt x="109" y="100"/>
                    </a:cubicBezTo>
                    <a:cubicBezTo>
                      <a:pt x="110" y="100"/>
                      <a:pt x="109" y="102"/>
                      <a:pt x="111" y="102"/>
                    </a:cubicBezTo>
                    <a:cubicBezTo>
                      <a:pt x="112" y="103"/>
                      <a:pt x="114" y="102"/>
                      <a:pt x="115" y="103"/>
                    </a:cubicBezTo>
                    <a:cubicBezTo>
                      <a:pt x="116" y="103"/>
                      <a:pt x="116" y="105"/>
                      <a:pt x="117" y="105"/>
                    </a:cubicBezTo>
                    <a:cubicBezTo>
                      <a:pt x="118" y="104"/>
                      <a:pt x="122" y="102"/>
                      <a:pt x="124" y="102"/>
                    </a:cubicBezTo>
                    <a:cubicBezTo>
                      <a:pt x="126" y="102"/>
                      <a:pt x="127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2" y="102"/>
                      <a:pt x="138" y="103"/>
                      <a:pt x="139" y="100"/>
                    </a:cubicBezTo>
                    <a:cubicBezTo>
                      <a:pt x="141" y="95"/>
                      <a:pt x="135" y="96"/>
                      <a:pt x="134" y="94"/>
                    </a:cubicBezTo>
                    <a:cubicBezTo>
                      <a:pt x="133" y="92"/>
                      <a:pt x="134" y="91"/>
                      <a:pt x="135" y="89"/>
                    </a:cubicBezTo>
                    <a:cubicBezTo>
                      <a:pt x="134" y="87"/>
                      <a:pt x="134" y="84"/>
                      <a:pt x="132" y="82"/>
                    </a:cubicBezTo>
                    <a:cubicBezTo>
                      <a:pt x="131" y="82"/>
                      <a:pt x="128" y="85"/>
                      <a:pt x="128" y="83"/>
                    </a:cubicBezTo>
                    <a:cubicBezTo>
                      <a:pt x="125" y="78"/>
                      <a:pt x="124" y="77"/>
                      <a:pt x="122" y="78"/>
                    </a:cubicBezTo>
                    <a:cubicBezTo>
                      <a:pt x="120" y="76"/>
                      <a:pt x="120" y="73"/>
                      <a:pt x="118" y="72"/>
                    </a:cubicBezTo>
                    <a:cubicBezTo>
                      <a:pt x="116" y="72"/>
                      <a:pt x="111" y="76"/>
                      <a:pt x="108" y="75"/>
                    </a:cubicBezTo>
                    <a:cubicBezTo>
                      <a:pt x="102" y="73"/>
                      <a:pt x="101" y="74"/>
                      <a:pt x="99" y="73"/>
                    </a:cubicBezTo>
                    <a:cubicBezTo>
                      <a:pt x="97" y="72"/>
                      <a:pt x="98" y="68"/>
                      <a:pt x="97" y="67"/>
                    </a:cubicBezTo>
                    <a:cubicBezTo>
                      <a:pt x="96" y="65"/>
                      <a:pt x="93" y="67"/>
                      <a:pt x="92" y="66"/>
                    </a:cubicBezTo>
                    <a:cubicBezTo>
                      <a:pt x="91" y="65"/>
                      <a:pt x="92" y="62"/>
                      <a:pt x="90" y="61"/>
                    </a:cubicBezTo>
                    <a:cubicBezTo>
                      <a:pt x="89" y="60"/>
                      <a:pt x="86" y="61"/>
                      <a:pt x="85" y="60"/>
                    </a:cubicBezTo>
                    <a:cubicBezTo>
                      <a:pt x="81" y="58"/>
                      <a:pt x="79" y="56"/>
                      <a:pt x="77" y="54"/>
                    </a:cubicBezTo>
                    <a:cubicBezTo>
                      <a:pt x="75" y="53"/>
                      <a:pt x="74" y="53"/>
                      <a:pt x="72" y="53"/>
                    </a:cubicBezTo>
                    <a:cubicBezTo>
                      <a:pt x="69" y="53"/>
                      <a:pt x="70" y="51"/>
                      <a:pt x="70" y="49"/>
                    </a:cubicBezTo>
                    <a:cubicBezTo>
                      <a:pt x="69" y="48"/>
                      <a:pt x="67" y="46"/>
                      <a:pt x="67" y="44"/>
                    </a:cubicBezTo>
                    <a:cubicBezTo>
                      <a:pt x="67" y="42"/>
                      <a:pt x="68" y="38"/>
                      <a:pt x="67" y="37"/>
                    </a:cubicBezTo>
                    <a:cubicBezTo>
                      <a:pt x="63" y="34"/>
                      <a:pt x="64" y="29"/>
                      <a:pt x="62" y="30"/>
                    </a:cubicBezTo>
                    <a:cubicBezTo>
                      <a:pt x="61" y="30"/>
                      <a:pt x="62" y="32"/>
                      <a:pt x="61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8" y="32"/>
                      <a:pt x="57" y="34"/>
                      <a:pt x="56" y="34"/>
                    </a:cubicBezTo>
                    <a:cubicBezTo>
                      <a:pt x="54" y="35"/>
                      <a:pt x="54" y="31"/>
                      <a:pt x="50" y="28"/>
                    </a:cubicBezTo>
                    <a:cubicBezTo>
                      <a:pt x="49" y="27"/>
                      <a:pt x="54" y="27"/>
                      <a:pt x="52" y="25"/>
                    </a:cubicBezTo>
                    <a:cubicBezTo>
                      <a:pt x="47" y="19"/>
                      <a:pt x="42" y="22"/>
                      <a:pt x="38" y="20"/>
                    </a:cubicBezTo>
                    <a:cubicBezTo>
                      <a:pt x="36" y="19"/>
                      <a:pt x="36" y="17"/>
                      <a:pt x="36" y="16"/>
                    </a:cubicBezTo>
                    <a:cubicBezTo>
                      <a:pt x="35" y="15"/>
                      <a:pt x="33" y="16"/>
                      <a:pt x="33" y="15"/>
                    </a:cubicBezTo>
                    <a:cubicBezTo>
                      <a:pt x="33" y="13"/>
                      <a:pt x="38" y="11"/>
                      <a:pt x="39" y="7"/>
                    </a:cubicBezTo>
                    <a:cubicBezTo>
                      <a:pt x="39" y="5"/>
                      <a:pt x="39" y="2"/>
                      <a:pt x="38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2" y="2"/>
                      <a:pt x="31" y="5"/>
                      <a:pt x="26" y="6"/>
                    </a:cubicBezTo>
                    <a:cubicBezTo>
                      <a:pt x="25" y="5"/>
                      <a:pt x="26" y="1"/>
                      <a:pt x="24" y="1"/>
                    </a:cubicBezTo>
                    <a:cubicBezTo>
                      <a:pt x="24" y="1"/>
                      <a:pt x="22" y="2"/>
                      <a:pt x="21" y="3"/>
                    </a:cubicBezTo>
                    <a:cubicBezTo>
                      <a:pt x="20" y="4"/>
                      <a:pt x="23" y="5"/>
                      <a:pt x="17" y="6"/>
                    </a:cubicBezTo>
                    <a:cubicBezTo>
                      <a:pt x="17" y="8"/>
                      <a:pt x="17" y="11"/>
                      <a:pt x="16" y="13"/>
                    </a:cubicBezTo>
                    <a:cubicBezTo>
                      <a:pt x="14" y="15"/>
                      <a:pt x="11" y="17"/>
                      <a:pt x="9" y="19"/>
                    </a:cubicBezTo>
                    <a:cubicBezTo>
                      <a:pt x="6" y="24"/>
                      <a:pt x="4" y="25"/>
                      <a:pt x="5" y="27"/>
                    </a:cubicBezTo>
                    <a:cubicBezTo>
                      <a:pt x="4" y="30"/>
                      <a:pt x="2" y="31"/>
                      <a:pt x="0" y="32"/>
                    </a:cubicBezTo>
                    <a:cubicBezTo>
                      <a:pt x="1" y="35"/>
                      <a:pt x="0" y="37"/>
                      <a:pt x="5" y="39"/>
                    </a:cubicBezTo>
                    <a:cubicBezTo>
                      <a:pt x="6" y="39"/>
                      <a:pt x="6" y="41"/>
                      <a:pt x="8" y="42"/>
                    </a:cubicBezTo>
                    <a:cubicBezTo>
                      <a:pt x="10" y="44"/>
                      <a:pt x="11" y="51"/>
                      <a:pt x="11" y="53"/>
                    </a:cubicBezTo>
                    <a:cubicBezTo>
                      <a:pt x="11" y="54"/>
                      <a:pt x="8" y="55"/>
                      <a:pt x="8" y="56"/>
                    </a:cubicBezTo>
                    <a:cubicBezTo>
                      <a:pt x="8" y="57"/>
                      <a:pt x="9" y="57"/>
                      <a:pt x="9" y="58"/>
                    </a:cubicBezTo>
                    <a:cubicBezTo>
                      <a:pt x="9" y="59"/>
                      <a:pt x="8" y="61"/>
                      <a:pt x="8" y="62"/>
                    </a:cubicBezTo>
                    <a:cubicBezTo>
                      <a:pt x="8" y="63"/>
                      <a:pt x="9" y="64"/>
                      <a:pt x="9" y="66"/>
                    </a:cubicBezTo>
                    <a:cubicBezTo>
                      <a:pt x="9" y="68"/>
                      <a:pt x="6" y="70"/>
                      <a:pt x="7" y="72"/>
                    </a:cubicBezTo>
                    <a:cubicBezTo>
                      <a:pt x="7" y="74"/>
                      <a:pt x="11" y="75"/>
                      <a:pt x="11" y="77"/>
                    </a:cubicBezTo>
                    <a:cubicBezTo>
                      <a:pt x="12" y="81"/>
                      <a:pt x="9" y="84"/>
                      <a:pt x="12" y="89"/>
                    </a:cubicBezTo>
                    <a:cubicBezTo>
                      <a:pt x="16" y="91"/>
                      <a:pt x="19" y="90"/>
                      <a:pt x="23" y="89"/>
                    </a:cubicBezTo>
                    <a:cubicBezTo>
                      <a:pt x="26" y="88"/>
                      <a:pt x="29" y="89"/>
                      <a:pt x="32" y="89"/>
                    </a:cubicBezTo>
                    <a:cubicBezTo>
                      <a:pt x="36" y="88"/>
                      <a:pt x="36" y="84"/>
                      <a:pt x="38" y="85"/>
                    </a:cubicBezTo>
                    <a:cubicBezTo>
                      <a:pt x="40" y="85"/>
                      <a:pt x="39" y="89"/>
                      <a:pt x="41" y="89"/>
                    </a:cubicBezTo>
                    <a:cubicBezTo>
                      <a:pt x="43" y="89"/>
                      <a:pt x="47" y="87"/>
                      <a:pt x="51" y="90"/>
                    </a:cubicBezTo>
                    <a:cubicBezTo>
                      <a:pt x="52" y="92"/>
                      <a:pt x="53" y="93"/>
                      <a:pt x="53" y="99"/>
                    </a:cubicBezTo>
                    <a:cubicBezTo>
                      <a:pt x="54" y="101"/>
                      <a:pt x="55" y="101"/>
                      <a:pt x="56" y="103"/>
                    </a:cubicBezTo>
                    <a:cubicBezTo>
                      <a:pt x="56" y="103"/>
                      <a:pt x="54" y="104"/>
                      <a:pt x="55" y="106"/>
                    </a:cubicBezTo>
                    <a:cubicBezTo>
                      <a:pt x="56" y="107"/>
                      <a:pt x="59" y="107"/>
                      <a:pt x="60" y="107"/>
                    </a:cubicBezTo>
                    <a:cubicBezTo>
                      <a:pt x="63" y="109"/>
                      <a:pt x="61" y="111"/>
                      <a:pt x="67" y="1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Freeform 44"/>
              <p:cNvSpPr/>
              <p:nvPr/>
            </p:nvSpPr>
            <p:spPr>
              <a:xfrm>
                <a:off x="4156920" y="4500720"/>
                <a:ext cx="800640" cy="633960"/>
              </a:xfrm>
              <a:custGeom>
                <a:avLst/>
                <a:gdLst/>
                <a:ahLst/>
                <a:rect l="l" t="t" r="r" b="b"/>
                <a:pathLst>
                  <a:path w="75" h="57">
                    <a:moveTo>
                      <a:pt x="18" y="51"/>
                    </a:moveTo>
                    <a:cubicBezTo>
                      <a:pt x="19" y="51"/>
                      <a:pt x="22" y="52"/>
                      <a:pt x="22" y="53"/>
                    </a:cubicBezTo>
                    <a:cubicBezTo>
                      <a:pt x="25" y="57"/>
                      <a:pt x="27" y="57"/>
                      <a:pt x="30" y="57"/>
                    </a:cubicBezTo>
                    <a:cubicBezTo>
                      <a:pt x="31" y="56"/>
                      <a:pt x="31" y="55"/>
                      <a:pt x="31" y="54"/>
                    </a:cubicBezTo>
                    <a:cubicBezTo>
                      <a:pt x="32" y="53"/>
                      <a:pt x="32" y="51"/>
                      <a:pt x="32" y="50"/>
                    </a:cubicBezTo>
                    <a:cubicBezTo>
                      <a:pt x="33" y="49"/>
                      <a:pt x="35" y="49"/>
                      <a:pt x="34" y="48"/>
                    </a:cubicBezTo>
                    <a:cubicBezTo>
                      <a:pt x="35" y="47"/>
                      <a:pt x="36" y="49"/>
                      <a:pt x="37" y="48"/>
                    </a:cubicBezTo>
                    <a:cubicBezTo>
                      <a:pt x="37" y="47"/>
                      <a:pt x="36" y="46"/>
                      <a:pt x="37" y="45"/>
                    </a:cubicBezTo>
                    <a:cubicBezTo>
                      <a:pt x="37" y="44"/>
                      <a:pt x="38" y="45"/>
                      <a:pt x="38" y="44"/>
                    </a:cubicBezTo>
                    <a:cubicBezTo>
                      <a:pt x="39" y="44"/>
                      <a:pt x="39" y="43"/>
                      <a:pt x="39" y="43"/>
                    </a:cubicBezTo>
                    <a:cubicBezTo>
                      <a:pt x="40" y="44"/>
                      <a:pt x="41" y="44"/>
                      <a:pt x="42" y="43"/>
                    </a:cubicBezTo>
                    <a:cubicBezTo>
                      <a:pt x="43" y="43"/>
                      <a:pt x="45" y="42"/>
                      <a:pt x="42" y="32"/>
                    </a:cubicBezTo>
                    <a:cubicBezTo>
                      <a:pt x="42" y="30"/>
                      <a:pt x="41" y="28"/>
                      <a:pt x="42" y="26"/>
                    </a:cubicBezTo>
                    <a:cubicBezTo>
                      <a:pt x="45" y="21"/>
                      <a:pt x="48" y="20"/>
                      <a:pt x="49" y="21"/>
                    </a:cubicBezTo>
                    <a:cubicBezTo>
                      <a:pt x="50" y="23"/>
                      <a:pt x="46" y="25"/>
                      <a:pt x="47" y="27"/>
                    </a:cubicBezTo>
                    <a:cubicBezTo>
                      <a:pt x="48" y="28"/>
                      <a:pt x="50" y="27"/>
                      <a:pt x="51" y="27"/>
                    </a:cubicBezTo>
                    <a:cubicBezTo>
                      <a:pt x="54" y="28"/>
                      <a:pt x="55" y="31"/>
                      <a:pt x="57" y="31"/>
                    </a:cubicBezTo>
                    <a:cubicBezTo>
                      <a:pt x="59" y="31"/>
                      <a:pt x="60" y="30"/>
                      <a:pt x="61" y="30"/>
                    </a:cubicBezTo>
                    <a:cubicBezTo>
                      <a:pt x="63" y="30"/>
                      <a:pt x="64" y="32"/>
                      <a:pt x="66" y="32"/>
                    </a:cubicBezTo>
                    <a:cubicBezTo>
                      <a:pt x="70" y="32"/>
                      <a:pt x="73" y="31"/>
                      <a:pt x="75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69" y="27"/>
                      <a:pt x="71" y="25"/>
                      <a:pt x="68" y="23"/>
                    </a:cubicBezTo>
                    <a:cubicBezTo>
                      <a:pt x="67" y="23"/>
                      <a:pt x="64" y="23"/>
                      <a:pt x="63" y="22"/>
                    </a:cubicBezTo>
                    <a:cubicBezTo>
                      <a:pt x="62" y="20"/>
                      <a:pt x="64" y="19"/>
                      <a:pt x="64" y="19"/>
                    </a:cubicBezTo>
                    <a:cubicBezTo>
                      <a:pt x="63" y="17"/>
                      <a:pt x="62" y="17"/>
                      <a:pt x="61" y="15"/>
                    </a:cubicBezTo>
                    <a:cubicBezTo>
                      <a:pt x="61" y="9"/>
                      <a:pt x="60" y="8"/>
                      <a:pt x="59" y="6"/>
                    </a:cubicBezTo>
                    <a:cubicBezTo>
                      <a:pt x="55" y="3"/>
                      <a:pt x="51" y="5"/>
                      <a:pt x="49" y="5"/>
                    </a:cubicBezTo>
                    <a:cubicBezTo>
                      <a:pt x="47" y="5"/>
                      <a:pt x="48" y="1"/>
                      <a:pt x="46" y="1"/>
                    </a:cubicBezTo>
                    <a:cubicBezTo>
                      <a:pt x="44" y="0"/>
                      <a:pt x="44" y="4"/>
                      <a:pt x="40" y="5"/>
                    </a:cubicBezTo>
                    <a:cubicBezTo>
                      <a:pt x="37" y="5"/>
                      <a:pt x="34" y="4"/>
                      <a:pt x="31" y="5"/>
                    </a:cubicBezTo>
                    <a:cubicBezTo>
                      <a:pt x="27" y="6"/>
                      <a:pt x="24" y="7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6"/>
                      <a:pt x="18" y="8"/>
                      <a:pt x="18" y="10"/>
                    </a:cubicBezTo>
                    <a:cubicBezTo>
                      <a:pt x="18" y="11"/>
                      <a:pt x="19" y="11"/>
                      <a:pt x="18" y="12"/>
                    </a:cubicBezTo>
                    <a:cubicBezTo>
                      <a:pt x="16" y="12"/>
                      <a:pt x="15" y="12"/>
                      <a:pt x="13" y="13"/>
                    </a:cubicBezTo>
                    <a:cubicBezTo>
                      <a:pt x="11" y="14"/>
                      <a:pt x="9" y="10"/>
                      <a:pt x="6" y="14"/>
                    </a:cubicBezTo>
                    <a:cubicBezTo>
                      <a:pt x="5" y="16"/>
                      <a:pt x="5" y="18"/>
                      <a:pt x="4" y="20"/>
                    </a:cubicBezTo>
                    <a:cubicBezTo>
                      <a:pt x="2" y="22"/>
                      <a:pt x="0" y="24"/>
                      <a:pt x="0" y="26"/>
                    </a:cubicBezTo>
                    <a:cubicBezTo>
                      <a:pt x="0" y="27"/>
                      <a:pt x="2" y="29"/>
                      <a:pt x="4" y="31"/>
                    </a:cubicBezTo>
                    <a:cubicBezTo>
                      <a:pt x="5" y="32"/>
                      <a:pt x="6" y="33"/>
                      <a:pt x="7" y="35"/>
                    </a:cubicBezTo>
                    <a:cubicBezTo>
                      <a:pt x="7" y="36"/>
                      <a:pt x="9" y="36"/>
                      <a:pt x="10" y="36"/>
                    </a:cubicBezTo>
                    <a:cubicBezTo>
                      <a:pt x="11" y="38"/>
                      <a:pt x="10" y="40"/>
                      <a:pt x="12" y="42"/>
                    </a:cubicBezTo>
                    <a:cubicBezTo>
                      <a:pt x="13" y="43"/>
                      <a:pt x="15" y="43"/>
                      <a:pt x="16" y="44"/>
                    </a:cubicBezTo>
                    <a:cubicBezTo>
                      <a:pt x="17" y="48"/>
                      <a:pt x="18" y="47"/>
                      <a:pt x="18" y="50"/>
                    </a:cubicBezTo>
                    <a:cubicBezTo>
                      <a:pt x="18" y="50"/>
                      <a:pt x="18" y="51"/>
                      <a:pt x="18" y="5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8" name="Freeform 46"/>
              <p:cNvSpPr/>
              <p:nvPr/>
            </p:nvSpPr>
            <p:spPr>
              <a:xfrm>
                <a:off x="3470400" y="4570200"/>
                <a:ext cx="503280" cy="565920"/>
              </a:xfrm>
              <a:custGeom>
                <a:avLst/>
                <a:gdLst/>
                <a:ahLst/>
                <a:rect l="l" t="t" r="r" b="b"/>
                <a:pathLst>
                  <a:path w="47" h="51">
                    <a:moveTo>
                      <a:pt x="5" y="48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7" y="49"/>
                      <a:pt x="11" y="51"/>
                      <a:pt x="14" y="49"/>
                    </a:cubicBezTo>
                    <a:cubicBezTo>
                      <a:pt x="15" y="48"/>
                      <a:pt x="13" y="45"/>
                      <a:pt x="13" y="44"/>
                    </a:cubicBezTo>
                    <a:cubicBezTo>
                      <a:pt x="14" y="42"/>
                      <a:pt x="17" y="43"/>
                      <a:pt x="19" y="43"/>
                    </a:cubicBezTo>
                    <a:cubicBezTo>
                      <a:pt x="21" y="43"/>
                      <a:pt x="22" y="44"/>
                      <a:pt x="23" y="46"/>
                    </a:cubicBezTo>
                    <a:cubicBezTo>
                      <a:pt x="23" y="47"/>
                      <a:pt x="25" y="46"/>
                      <a:pt x="25" y="46"/>
                    </a:cubicBezTo>
                    <a:cubicBezTo>
                      <a:pt x="25" y="44"/>
                      <a:pt x="21" y="41"/>
                      <a:pt x="21" y="40"/>
                    </a:cubicBezTo>
                    <a:cubicBezTo>
                      <a:pt x="21" y="38"/>
                      <a:pt x="24" y="39"/>
                      <a:pt x="24" y="38"/>
                    </a:cubicBezTo>
                    <a:cubicBezTo>
                      <a:pt x="24" y="37"/>
                      <a:pt x="22" y="35"/>
                      <a:pt x="22" y="35"/>
                    </a:cubicBezTo>
                    <a:cubicBezTo>
                      <a:pt x="22" y="34"/>
                      <a:pt x="26" y="31"/>
                      <a:pt x="26" y="32"/>
                    </a:cubicBezTo>
                    <a:cubicBezTo>
                      <a:pt x="33" y="40"/>
                      <a:pt x="36" y="36"/>
                      <a:pt x="37" y="37"/>
                    </a:cubicBezTo>
                    <a:cubicBezTo>
                      <a:pt x="38" y="38"/>
                      <a:pt x="39" y="38"/>
                      <a:pt x="41" y="39"/>
                    </a:cubicBezTo>
                    <a:cubicBezTo>
                      <a:pt x="41" y="38"/>
                      <a:pt x="41" y="37"/>
                      <a:pt x="41" y="36"/>
                    </a:cubicBezTo>
                    <a:cubicBezTo>
                      <a:pt x="41" y="34"/>
                      <a:pt x="41" y="31"/>
                      <a:pt x="38" y="28"/>
                    </a:cubicBezTo>
                    <a:cubicBezTo>
                      <a:pt x="36" y="26"/>
                      <a:pt x="37" y="25"/>
                      <a:pt x="40" y="24"/>
                    </a:cubicBezTo>
                    <a:cubicBezTo>
                      <a:pt x="42" y="24"/>
                      <a:pt x="41" y="22"/>
                      <a:pt x="42" y="22"/>
                    </a:cubicBezTo>
                    <a:cubicBezTo>
                      <a:pt x="43" y="21"/>
                      <a:pt x="45" y="21"/>
                      <a:pt x="45" y="20"/>
                    </a:cubicBezTo>
                    <a:cubicBezTo>
                      <a:pt x="45" y="17"/>
                      <a:pt x="47" y="14"/>
                      <a:pt x="46" y="12"/>
                    </a:cubicBezTo>
                    <a:cubicBezTo>
                      <a:pt x="45" y="11"/>
                      <a:pt x="43" y="8"/>
                      <a:pt x="42" y="7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6"/>
                      <a:pt x="37" y="6"/>
                      <a:pt x="35" y="5"/>
                    </a:cubicBezTo>
                    <a:cubicBezTo>
                      <a:pt x="34" y="3"/>
                      <a:pt x="33" y="2"/>
                      <a:pt x="31" y="1"/>
                    </a:cubicBez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8" y="3"/>
                      <a:pt x="28" y="4"/>
                    </a:cubicBezTo>
                    <a:cubicBezTo>
                      <a:pt x="27" y="5"/>
                      <a:pt x="26" y="4"/>
                      <a:pt x="25" y="5"/>
                    </a:cubicBezTo>
                    <a:cubicBezTo>
                      <a:pt x="25" y="7"/>
                      <a:pt x="28" y="7"/>
                      <a:pt x="27" y="8"/>
                    </a:cubicBezTo>
                    <a:cubicBezTo>
                      <a:pt x="25" y="11"/>
                      <a:pt x="24" y="8"/>
                      <a:pt x="22" y="9"/>
                    </a:cubicBezTo>
                    <a:cubicBezTo>
                      <a:pt x="22" y="9"/>
                      <a:pt x="22" y="10"/>
                      <a:pt x="21" y="10"/>
                    </a:cubicBezTo>
                    <a:cubicBezTo>
                      <a:pt x="19" y="10"/>
                      <a:pt x="21" y="8"/>
                      <a:pt x="16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7"/>
                      <a:pt x="16" y="6"/>
                      <a:pt x="15" y="4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2"/>
                      <a:pt x="7" y="5"/>
                      <a:pt x="7" y="7"/>
                    </a:cubicBezTo>
                    <a:cubicBezTo>
                      <a:pt x="6" y="10"/>
                      <a:pt x="6" y="12"/>
                      <a:pt x="8" y="13"/>
                    </a:cubicBezTo>
                    <a:cubicBezTo>
                      <a:pt x="10" y="14"/>
                      <a:pt x="10" y="12"/>
                      <a:pt x="11" y="13"/>
                    </a:cubicBezTo>
                    <a:cubicBezTo>
                      <a:pt x="12" y="13"/>
                      <a:pt x="12" y="15"/>
                      <a:pt x="13" y="16"/>
                    </a:cubicBezTo>
                    <a:cubicBezTo>
                      <a:pt x="14" y="16"/>
                      <a:pt x="14" y="15"/>
                      <a:pt x="15" y="15"/>
                    </a:cubicBezTo>
                    <a:cubicBezTo>
                      <a:pt x="16" y="15"/>
                      <a:pt x="17" y="17"/>
                      <a:pt x="18" y="17"/>
                    </a:cubicBezTo>
                    <a:cubicBezTo>
                      <a:pt x="20" y="17"/>
                      <a:pt x="20" y="15"/>
                      <a:pt x="22" y="16"/>
                    </a:cubicBezTo>
                    <a:cubicBezTo>
                      <a:pt x="24" y="19"/>
                      <a:pt x="21" y="19"/>
                      <a:pt x="20" y="20"/>
                    </a:cubicBezTo>
                    <a:cubicBezTo>
                      <a:pt x="19" y="20"/>
                      <a:pt x="20" y="22"/>
                      <a:pt x="19" y="22"/>
                    </a:cubicBezTo>
                    <a:cubicBezTo>
                      <a:pt x="18" y="23"/>
                      <a:pt x="17" y="22"/>
                      <a:pt x="16" y="21"/>
                    </a:cubicBezTo>
                    <a:cubicBezTo>
                      <a:pt x="14" y="21"/>
                      <a:pt x="12" y="20"/>
                      <a:pt x="11" y="21"/>
                    </a:cubicBezTo>
                    <a:cubicBezTo>
                      <a:pt x="10" y="22"/>
                      <a:pt x="11" y="22"/>
                      <a:pt x="10" y="24"/>
                    </a:cubicBezTo>
                    <a:cubicBezTo>
                      <a:pt x="8" y="26"/>
                      <a:pt x="6" y="29"/>
                      <a:pt x="4" y="32"/>
                    </a:cubicBezTo>
                    <a:cubicBezTo>
                      <a:pt x="3" y="34"/>
                      <a:pt x="1" y="33"/>
                      <a:pt x="0" y="40"/>
                    </a:cubicBezTo>
                    <a:cubicBezTo>
                      <a:pt x="0" y="43"/>
                      <a:pt x="3" y="38"/>
                      <a:pt x="5" y="42"/>
                    </a:cubicBezTo>
                    <a:cubicBezTo>
                      <a:pt x="6" y="43"/>
                      <a:pt x="8" y="44"/>
                      <a:pt x="7" y="45"/>
                    </a:cubicBezTo>
                    <a:cubicBezTo>
                      <a:pt x="7" y="47"/>
                      <a:pt x="4" y="47"/>
                      <a:pt x="4" y="47"/>
                    </a:cubicBez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" name="Freeform 47"/>
              <p:cNvSpPr/>
              <p:nvPr/>
            </p:nvSpPr>
            <p:spPr>
              <a:xfrm>
                <a:off x="2894040" y="4459320"/>
                <a:ext cx="686160" cy="864000"/>
              </a:xfrm>
              <a:custGeom>
                <a:avLst/>
                <a:gdLst/>
                <a:ahLst/>
                <a:rect l="l" t="t" r="r" b="b"/>
                <a:pathLst>
                  <a:path w="64" h="78">
                    <a:moveTo>
                      <a:pt x="1" y="17"/>
                    </a:moveTo>
                    <a:cubicBezTo>
                      <a:pt x="1" y="19"/>
                      <a:pt x="1" y="21"/>
                      <a:pt x="0" y="22"/>
                    </a:cubicBezTo>
                    <a:cubicBezTo>
                      <a:pt x="0" y="23"/>
                      <a:pt x="2" y="24"/>
                      <a:pt x="4" y="23"/>
                    </a:cubicBezTo>
                    <a:cubicBezTo>
                      <a:pt x="6" y="23"/>
                      <a:pt x="7" y="23"/>
                      <a:pt x="8" y="23"/>
                    </a:cubicBezTo>
                    <a:cubicBezTo>
                      <a:pt x="10" y="24"/>
                      <a:pt x="7" y="27"/>
                      <a:pt x="8" y="29"/>
                    </a:cubicBezTo>
                    <a:cubicBezTo>
                      <a:pt x="9" y="30"/>
                      <a:pt x="11" y="31"/>
                      <a:pt x="13" y="32"/>
                    </a:cubicBezTo>
                    <a:cubicBezTo>
                      <a:pt x="13" y="35"/>
                      <a:pt x="13" y="38"/>
                      <a:pt x="13" y="40"/>
                    </a:cubicBezTo>
                    <a:cubicBezTo>
                      <a:pt x="14" y="42"/>
                      <a:pt x="11" y="44"/>
                      <a:pt x="13" y="47"/>
                    </a:cubicBezTo>
                    <a:cubicBezTo>
                      <a:pt x="15" y="49"/>
                      <a:pt x="15" y="45"/>
                      <a:pt x="16" y="43"/>
                    </a:cubicBezTo>
                    <a:cubicBezTo>
                      <a:pt x="17" y="42"/>
                      <a:pt x="17" y="42"/>
                      <a:pt x="18" y="42"/>
                    </a:cubicBezTo>
                    <a:cubicBezTo>
                      <a:pt x="19" y="45"/>
                      <a:pt x="18" y="47"/>
                      <a:pt x="18" y="49"/>
                    </a:cubicBezTo>
                    <a:cubicBezTo>
                      <a:pt x="17" y="51"/>
                      <a:pt x="20" y="53"/>
                      <a:pt x="23" y="54"/>
                    </a:cubicBezTo>
                    <a:cubicBezTo>
                      <a:pt x="25" y="54"/>
                      <a:pt x="27" y="53"/>
                      <a:pt x="30" y="53"/>
                    </a:cubicBezTo>
                    <a:cubicBezTo>
                      <a:pt x="34" y="53"/>
                      <a:pt x="33" y="58"/>
                      <a:pt x="34" y="59"/>
                    </a:cubicBezTo>
                    <a:cubicBezTo>
                      <a:pt x="36" y="60"/>
                      <a:pt x="39" y="56"/>
                      <a:pt x="41" y="60"/>
                    </a:cubicBezTo>
                    <a:cubicBezTo>
                      <a:pt x="41" y="62"/>
                      <a:pt x="41" y="65"/>
                      <a:pt x="42" y="67"/>
                    </a:cubicBezTo>
                    <a:cubicBezTo>
                      <a:pt x="42" y="68"/>
                      <a:pt x="44" y="68"/>
                      <a:pt x="45" y="70"/>
                    </a:cubicBezTo>
                    <a:cubicBezTo>
                      <a:pt x="44" y="72"/>
                      <a:pt x="47" y="71"/>
                      <a:pt x="49" y="70"/>
                    </a:cubicBezTo>
                    <a:cubicBezTo>
                      <a:pt x="52" y="77"/>
                      <a:pt x="57" y="78"/>
                      <a:pt x="61" y="75"/>
                    </a:cubicBezTo>
                    <a:cubicBezTo>
                      <a:pt x="64" y="73"/>
                      <a:pt x="63" y="73"/>
                      <a:pt x="60" y="68"/>
                    </a:cubicBezTo>
                    <a:cubicBezTo>
                      <a:pt x="60" y="64"/>
                      <a:pt x="59" y="62"/>
                      <a:pt x="59" y="58"/>
                    </a:cubicBezTo>
                    <a:lnTo>
                      <a:pt x="58" y="57"/>
                    </a:lnTo>
                    <a:cubicBezTo>
                      <a:pt x="58" y="57"/>
                      <a:pt x="61" y="57"/>
                      <a:pt x="61" y="55"/>
                    </a:cubicBezTo>
                    <a:cubicBezTo>
                      <a:pt x="62" y="54"/>
                      <a:pt x="60" y="53"/>
                      <a:pt x="59" y="52"/>
                    </a:cubicBezTo>
                    <a:cubicBezTo>
                      <a:pt x="57" y="48"/>
                      <a:pt x="54" y="53"/>
                      <a:pt x="54" y="50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49" y="50"/>
                      <a:pt x="50" y="53"/>
                      <a:pt x="45" y="53"/>
                    </a:cubicBezTo>
                    <a:cubicBezTo>
                      <a:pt x="45" y="52"/>
                      <a:pt x="46" y="51"/>
                      <a:pt x="45" y="50"/>
                    </a:cubicBezTo>
                    <a:cubicBezTo>
                      <a:pt x="44" y="49"/>
                      <a:pt x="42" y="50"/>
                      <a:pt x="39" y="49"/>
                    </a:cubicBezTo>
                    <a:cubicBezTo>
                      <a:pt x="37" y="48"/>
                      <a:pt x="39" y="47"/>
                      <a:pt x="38" y="47"/>
                    </a:cubicBezTo>
                    <a:cubicBezTo>
                      <a:pt x="37" y="47"/>
                      <a:pt x="35" y="49"/>
                      <a:pt x="34" y="48"/>
                    </a:cubicBezTo>
                    <a:cubicBezTo>
                      <a:pt x="33" y="46"/>
                      <a:pt x="37" y="44"/>
                      <a:pt x="38" y="43"/>
                    </a:cubicBezTo>
                    <a:cubicBezTo>
                      <a:pt x="38" y="41"/>
                      <a:pt x="36" y="41"/>
                      <a:pt x="36" y="40"/>
                    </a:cubicBezTo>
                    <a:cubicBezTo>
                      <a:pt x="37" y="38"/>
                      <a:pt x="41" y="37"/>
                      <a:pt x="39" y="34"/>
                    </a:cubicBezTo>
                    <a:cubicBezTo>
                      <a:pt x="38" y="33"/>
                      <a:pt x="37" y="36"/>
                      <a:pt x="35" y="35"/>
                    </a:cubicBezTo>
                    <a:cubicBezTo>
                      <a:pt x="33" y="35"/>
                      <a:pt x="32" y="31"/>
                      <a:pt x="33" y="29"/>
                    </a:cubicBezTo>
                    <a:cubicBezTo>
                      <a:pt x="34" y="29"/>
                      <a:pt x="34" y="29"/>
                      <a:pt x="34" y="28"/>
                    </a:cubicBezTo>
                    <a:cubicBezTo>
                      <a:pt x="34" y="28"/>
                      <a:pt x="34" y="27"/>
                      <a:pt x="34" y="26"/>
                    </a:cubicBezTo>
                    <a:cubicBezTo>
                      <a:pt x="34" y="24"/>
                      <a:pt x="35" y="23"/>
                      <a:pt x="35" y="20"/>
                    </a:cubicBezTo>
                    <a:cubicBezTo>
                      <a:pt x="35" y="18"/>
                      <a:pt x="33" y="18"/>
                      <a:pt x="32" y="16"/>
                    </a:cubicBezTo>
                    <a:cubicBezTo>
                      <a:pt x="33" y="12"/>
                      <a:pt x="34" y="9"/>
                      <a:pt x="36" y="6"/>
                    </a:cubicBezTo>
                    <a:cubicBezTo>
                      <a:pt x="34" y="6"/>
                      <a:pt x="34" y="6"/>
                      <a:pt x="33" y="5"/>
                    </a:cubicBezTo>
                    <a:cubicBezTo>
                      <a:pt x="33" y="5"/>
                      <a:pt x="35" y="4"/>
                      <a:pt x="34" y="3"/>
                    </a:cubicBezTo>
                    <a:cubicBezTo>
                      <a:pt x="33" y="3"/>
                      <a:pt x="32" y="2"/>
                      <a:pt x="30" y="0"/>
                    </a:cubicBezTo>
                    <a:cubicBezTo>
                      <a:pt x="28" y="1"/>
                      <a:pt x="29" y="2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2" y="7"/>
                      <a:pt x="23" y="9"/>
                      <a:pt x="21" y="10"/>
                    </a:cubicBezTo>
                    <a:cubicBezTo>
                      <a:pt x="20" y="11"/>
                      <a:pt x="19" y="9"/>
                      <a:pt x="17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1" y="13"/>
                      <a:pt x="11" y="11"/>
                      <a:pt x="10" y="12"/>
                    </a:cubicBezTo>
                    <a:cubicBezTo>
                      <a:pt x="10" y="12"/>
                      <a:pt x="10" y="15"/>
                      <a:pt x="7" y="16"/>
                    </a:cubicBezTo>
                    <a:cubicBezTo>
                      <a:pt x="5" y="17"/>
                      <a:pt x="3" y="17"/>
                      <a:pt x="1" y="17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" name="Freeform 48"/>
              <p:cNvSpPr/>
              <p:nvPr/>
            </p:nvSpPr>
            <p:spPr>
              <a:xfrm>
                <a:off x="3236400" y="4332600"/>
                <a:ext cx="532440" cy="713880"/>
              </a:xfrm>
              <a:custGeom>
                <a:avLst/>
                <a:gdLst/>
                <a:ahLst/>
                <a:rect l="l" t="t" r="r" b="b"/>
                <a:pathLst>
                  <a:path w="50" h="64">
                    <a:moveTo>
                      <a:pt x="50" y="22"/>
                    </a:moveTo>
                    <a:cubicBezTo>
                      <a:pt x="48" y="21"/>
                      <a:pt x="46" y="19"/>
                      <a:pt x="45" y="18"/>
                    </a:cubicBezTo>
                    <a:cubicBezTo>
                      <a:pt x="44" y="16"/>
                      <a:pt x="42" y="17"/>
                      <a:pt x="41" y="12"/>
                    </a:cubicBezTo>
                    <a:cubicBezTo>
                      <a:pt x="40" y="13"/>
                      <a:pt x="39" y="13"/>
                      <a:pt x="38" y="12"/>
                    </a:cubicBezTo>
                    <a:cubicBezTo>
                      <a:pt x="37" y="11"/>
                      <a:pt x="38" y="10"/>
                      <a:pt x="37" y="9"/>
                    </a:cubicBezTo>
                    <a:cubicBezTo>
                      <a:pt x="37" y="9"/>
                      <a:pt x="35" y="9"/>
                      <a:pt x="35" y="8"/>
                    </a:cubicBezTo>
                    <a:cubicBezTo>
                      <a:pt x="34" y="8"/>
                      <a:pt x="34" y="7"/>
                      <a:pt x="34" y="6"/>
                    </a:cubicBezTo>
                    <a:cubicBezTo>
                      <a:pt x="33" y="5"/>
                      <a:pt x="31" y="6"/>
                      <a:pt x="30" y="5"/>
                    </a:cubicBezTo>
                    <a:cubicBezTo>
                      <a:pt x="27" y="3"/>
                      <a:pt x="29" y="1"/>
                      <a:pt x="26" y="0"/>
                    </a:cubicBezTo>
                    <a:cubicBezTo>
                      <a:pt x="26" y="0"/>
                      <a:pt x="26" y="1"/>
                      <a:pt x="24" y="1"/>
                    </a:cubicBezTo>
                    <a:cubicBezTo>
                      <a:pt x="23" y="3"/>
                      <a:pt x="22" y="3"/>
                      <a:pt x="20" y="3"/>
                    </a:cubicBezTo>
                    <a:cubicBezTo>
                      <a:pt x="19" y="5"/>
                      <a:pt x="22" y="5"/>
                      <a:pt x="21" y="7"/>
                    </a:cubicBezTo>
                    <a:cubicBezTo>
                      <a:pt x="21" y="8"/>
                      <a:pt x="20" y="7"/>
                      <a:pt x="19" y="7"/>
                    </a:cubicBezTo>
                    <a:cubicBezTo>
                      <a:pt x="17" y="7"/>
                      <a:pt x="17" y="8"/>
                      <a:pt x="14" y="8"/>
                    </a:cubicBezTo>
                    <a:cubicBezTo>
                      <a:pt x="12" y="8"/>
                      <a:pt x="11" y="6"/>
                      <a:pt x="9" y="7"/>
                    </a:cubicBezTo>
                    <a:cubicBezTo>
                      <a:pt x="8" y="8"/>
                      <a:pt x="11" y="10"/>
                      <a:pt x="10" y="12"/>
                    </a:cubicBezTo>
                    <a:cubicBezTo>
                      <a:pt x="8" y="13"/>
                      <a:pt x="6" y="15"/>
                      <a:pt x="4" y="17"/>
                    </a:cubicBezTo>
                    <a:cubicBezTo>
                      <a:pt x="2" y="20"/>
                      <a:pt x="1" y="23"/>
                      <a:pt x="0" y="27"/>
                    </a:cubicBezTo>
                    <a:cubicBezTo>
                      <a:pt x="1" y="29"/>
                      <a:pt x="3" y="29"/>
                      <a:pt x="3" y="31"/>
                    </a:cubicBezTo>
                    <a:cubicBezTo>
                      <a:pt x="3" y="34"/>
                      <a:pt x="2" y="35"/>
                      <a:pt x="2" y="37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6"/>
                      <a:pt x="3" y="46"/>
                    </a:cubicBezTo>
                    <a:cubicBezTo>
                      <a:pt x="5" y="47"/>
                      <a:pt x="6" y="44"/>
                      <a:pt x="7" y="45"/>
                    </a:cubicBezTo>
                    <a:cubicBezTo>
                      <a:pt x="9" y="48"/>
                      <a:pt x="5" y="49"/>
                      <a:pt x="4" y="51"/>
                    </a:cubicBezTo>
                    <a:cubicBezTo>
                      <a:pt x="4" y="52"/>
                      <a:pt x="6" y="52"/>
                      <a:pt x="6" y="54"/>
                    </a:cubicBezTo>
                    <a:cubicBezTo>
                      <a:pt x="5" y="55"/>
                      <a:pt x="1" y="57"/>
                      <a:pt x="2" y="59"/>
                    </a:cubicBezTo>
                    <a:cubicBezTo>
                      <a:pt x="3" y="60"/>
                      <a:pt x="5" y="58"/>
                      <a:pt x="6" y="58"/>
                    </a:cubicBezTo>
                    <a:cubicBezTo>
                      <a:pt x="7" y="58"/>
                      <a:pt x="5" y="59"/>
                      <a:pt x="7" y="60"/>
                    </a:cubicBezTo>
                    <a:cubicBezTo>
                      <a:pt x="10" y="61"/>
                      <a:pt x="12" y="60"/>
                      <a:pt x="13" y="61"/>
                    </a:cubicBezTo>
                    <a:cubicBezTo>
                      <a:pt x="14" y="62"/>
                      <a:pt x="13" y="63"/>
                      <a:pt x="13" y="64"/>
                    </a:cubicBezTo>
                    <a:cubicBezTo>
                      <a:pt x="18" y="64"/>
                      <a:pt x="17" y="61"/>
                      <a:pt x="19" y="60"/>
                    </a:cubicBezTo>
                    <a:cubicBezTo>
                      <a:pt x="20" y="60"/>
                      <a:pt x="21" y="60"/>
                      <a:pt x="22" y="60"/>
                    </a:cubicBezTo>
                    <a:cubicBezTo>
                      <a:pt x="23" y="54"/>
                      <a:pt x="25" y="55"/>
                      <a:pt x="26" y="53"/>
                    </a:cubicBezTo>
                    <a:cubicBezTo>
                      <a:pt x="28" y="50"/>
                      <a:pt x="30" y="47"/>
                      <a:pt x="32" y="45"/>
                    </a:cubicBezTo>
                    <a:cubicBezTo>
                      <a:pt x="33" y="43"/>
                      <a:pt x="32" y="43"/>
                      <a:pt x="33" y="42"/>
                    </a:cubicBezTo>
                    <a:cubicBezTo>
                      <a:pt x="34" y="41"/>
                      <a:pt x="36" y="42"/>
                      <a:pt x="38" y="42"/>
                    </a:cubicBezTo>
                    <a:cubicBezTo>
                      <a:pt x="39" y="43"/>
                      <a:pt x="40" y="44"/>
                      <a:pt x="41" y="43"/>
                    </a:cubicBezTo>
                    <a:cubicBezTo>
                      <a:pt x="42" y="43"/>
                      <a:pt x="41" y="41"/>
                      <a:pt x="42" y="41"/>
                    </a:cubicBezTo>
                    <a:cubicBezTo>
                      <a:pt x="43" y="40"/>
                      <a:pt x="46" y="40"/>
                      <a:pt x="44" y="37"/>
                    </a:cubicBezTo>
                    <a:cubicBezTo>
                      <a:pt x="42" y="36"/>
                      <a:pt x="42" y="38"/>
                      <a:pt x="40" y="38"/>
                    </a:cubicBezTo>
                    <a:cubicBezTo>
                      <a:pt x="39" y="38"/>
                      <a:pt x="38" y="36"/>
                      <a:pt x="37" y="36"/>
                    </a:cubicBezTo>
                    <a:cubicBezTo>
                      <a:pt x="36" y="36"/>
                      <a:pt x="36" y="37"/>
                      <a:pt x="35" y="37"/>
                    </a:cubicBezTo>
                    <a:cubicBezTo>
                      <a:pt x="34" y="36"/>
                      <a:pt x="34" y="34"/>
                      <a:pt x="33" y="34"/>
                    </a:cubicBezTo>
                    <a:cubicBezTo>
                      <a:pt x="32" y="33"/>
                      <a:pt x="32" y="35"/>
                      <a:pt x="30" y="34"/>
                    </a:cubicBezTo>
                    <a:cubicBezTo>
                      <a:pt x="28" y="33"/>
                      <a:pt x="28" y="31"/>
                      <a:pt x="29" y="28"/>
                    </a:cubicBezTo>
                    <a:cubicBezTo>
                      <a:pt x="29" y="26"/>
                      <a:pt x="31" y="23"/>
                      <a:pt x="32" y="22"/>
                    </a:cubicBezTo>
                    <a:cubicBezTo>
                      <a:pt x="34" y="22"/>
                      <a:pt x="36" y="23"/>
                      <a:pt x="37" y="25"/>
                    </a:cubicBezTo>
                    <a:cubicBezTo>
                      <a:pt x="38" y="27"/>
                      <a:pt x="34" y="28"/>
                      <a:pt x="35" y="29"/>
                    </a:cubicBezTo>
                    <a:cubicBezTo>
                      <a:pt x="35" y="29"/>
                      <a:pt x="36" y="29"/>
                      <a:pt x="38" y="29"/>
                    </a:cubicBezTo>
                    <a:cubicBezTo>
                      <a:pt x="43" y="29"/>
                      <a:pt x="41" y="31"/>
                      <a:pt x="43" y="31"/>
                    </a:cubicBezTo>
                    <a:cubicBezTo>
                      <a:pt x="44" y="31"/>
                      <a:pt x="44" y="30"/>
                      <a:pt x="44" y="30"/>
                    </a:cubicBezTo>
                    <a:cubicBezTo>
                      <a:pt x="46" y="29"/>
                      <a:pt x="47" y="32"/>
                      <a:pt x="49" y="29"/>
                    </a:cubicBezTo>
                    <a:cubicBezTo>
                      <a:pt x="50" y="28"/>
                      <a:pt x="47" y="28"/>
                      <a:pt x="47" y="26"/>
                    </a:cubicBezTo>
                    <a:cubicBezTo>
                      <a:pt x="48" y="25"/>
                      <a:pt x="49" y="26"/>
                      <a:pt x="50" y="25"/>
                    </a:cubicBezTo>
                    <a:cubicBezTo>
                      <a:pt x="50" y="24"/>
                      <a:pt x="50" y="23"/>
                      <a:pt x="50" y="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" name="Freeform 49"/>
              <p:cNvSpPr/>
              <p:nvPr/>
            </p:nvSpPr>
            <p:spPr>
              <a:xfrm>
                <a:off x="3149640" y="3498480"/>
                <a:ext cx="653400" cy="705600"/>
              </a:xfrm>
              <a:custGeom>
                <a:avLst/>
                <a:gdLst/>
                <a:ahLst/>
                <a:rect l="l" t="t" r="r" b="b"/>
                <a:pathLst>
                  <a:path w="61" h="64">
                    <a:moveTo>
                      <a:pt x="36" y="1"/>
                    </a:moveTo>
                    <a:cubicBezTo>
                      <a:pt x="36" y="2"/>
                      <a:pt x="35" y="3"/>
                      <a:pt x="34" y="4"/>
                    </a:cubicBezTo>
                    <a:cubicBezTo>
                      <a:pt x="28" y="7"/>
                      <a:pt x="26" y="3"/>
                      <a:pt x="25" y="5"/>
                    </a:cubicBezTo>
                    <a:cubicBezTo>
                      <a:pt x="24" y="8"/>
                      <a:pt x="27" y="8"/>
                      <a:pt x="27" y="9"/>
                    </a:cubicBezTo>
                    <a:cubicBezTo>
                      <a:pt x="27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6" y="13"/>
                    </a:cubicBezTo>
                    <a:cubicBezTo>
                      <a:pt x="24" y="14"/>
                      <a:pt x="22" y="15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ubicBezTo>
                      <a:pt x="23" y="22"/>
                      <a:pt x="21" y="19"/>
                      <a:pt x="15" y="21"/>
                    </a:cubicBezTo>
                    <a:cubicBezTo>
                      <a:pt x="12" y="20"/>
                      <a:pt x="12" y="21"/>
                      <a:pt x="11" y="22"/>
                    </a:cubicBezTo>
                    <a:cubicBezTo>
                      <a:pt x="10" y="22"/>
                      <a:pt x="9" y="23"/>
                      <a:pt x="9" y="23"/>
                    </a:cubicBezTo>
                    <a:cubicBezTo>
                      <a:pt x="9" y="24"/>
                      <a:pt x="12" y="28"/>
                      <a:pt x="11" y="30"/>
                    </a:cubicBezTo>
                    <a:cubicBezTo>
                      <a:pt x="11" y="31"/>
                      <a:pt x="10" y="31"/>
                      <a:pt x="9" y="31"/>
                    </a:cubicBezTo>
                    <a:cubicBezTo>
                      <a:pt x="8" y="31"/>
                      <a:pt x="8" y="32"/>
                      <a:pt x="7" y="32"/>
                    </a:cubicBezTo>
                    <a:cubicBezTo>
                      <a:pt x="6" y="32"/>
                      <a:pt x="5" y="30"/>
                      <a:pt x="4" y="30"/>
                    </a:cubicBezTo>
                    <a:cubicBezTo>
                      <a:pt x="3" y="30"/>
                      <a:pt x="3" y="33"/>
                      <a:pt x="0" y="35"/>
                    </a:cubicBezTo>
                    <a:cubicBezTo>
                      <a:pt x="3" y="40"/>
                      <a:pt x="6" y="41"/>
                      <a:pt x="9" y="41"/>
                    </a:cubicBezTo>
                    <a:cubicBezTo>
                      <a:pt x="11" y="41"/>
                      <a:pt x="11" y="42"/>
                      <a:pt x="12" y="43"/>
                    </a:cubicBezTo>
                    <a:cubicBezTo>
                      <a:pt x="13" y="44"/>
                      <a:pt x="13" y="42"/>
                      <a:pt x="14" y="42"/>
                    </a:cubicBezTo>
                    <a:cubicBezTo>
                      <a:pt x="15" y="43"/>
                      <a:pt x="14" y="44"/>
                      <a:pt x="13" y="45"/>
                    </a:cubicBezTo>
                    <a:cubicBezTo>
                      <a:pt x="13" y="46"/>
                      <a:pt x="15" y="46"/>
                      <a:pt x="15" y="47"/>
                    </a:cubicBezTo>
                    <a:cubicBezTo>
                      <a:pt x="15" y="49"/>
                      <a:pt x="14" y="50"/>
                      <a:pt x="14" y="52"/>
                    </a:cubicBezTo>
                    <a:cubicBezTo>
                      <a:pt x="13" y="53"/>
                      <a:pt x="14" y="54"/>
                      <a:pt x="15" y="55"/>
                    </a:cubicBezTo>
                    <a:cubicBezTo>
                      <a:pt x="15" y="57"/>
                      <a:pt x="13" y="57"/>
                      <a:pt x="14" y="60"/>
                    </a:cubicBezTo>
                    <a:cubicBezTo>
                      <a:pt x="13" y="63"/>
                      <a:pt x="14" y="64"/>
                      <a:pt x="16" y="64"/>
                    </a:cubicBezTo>
                    <a:cubicBezTo>
                      <a:pt x="17" y="64"/>
                      <a:pt x="19" y="64"/>
                      <a:pt x="18" y="59"/>
                    </a:cubicBezTo>
                    <a:cubicBezTo>
                      <a:pt x="18" y="59"/>
                      <a:pt x="19" y="59"/>
                      <a:pt x="20" y="59"/>
                    </a:cubicBezTo>
                    <a:cubicBezTo>
                      <a:pt x="21" y="60"/>
                      <a:pt x="23" y="59"/>
                      <a:pt x="23" y="59"/>
                    </a:cubicBezTo>
                    <a:cubicBezTo>
                      <a:pt x="25" y="56"/>
                      <a:pt x="21" y="54"/>
                      <a:pt x="24" y="52"/>
                    </a:cubicBezTo>
                    <a:cubicBezTo>
                      <a:pt x="27" y="50"/>
                      <a:pt x="26" y="54"/>
                      <a:pt x="29" y="54"/>
                    </a:cubicBezTo>
                    <a:cubicBezTo>
                      <a:pt x="34" y="52"/>
                      <a:pt x="32" y="49"/>
                      <a:pt x="34" y="46"/>
                    </a:cubicBezTo>
                    <a:cubicBezTo>
                      <a:pt x="35" y="45"/>
                      <a:pt x="37" y="44"/>
                      <a:pt x="38" y="44"/>
                    </a:cubicBezTo>
                    <a:cubicBezTo>
                      <a:pt x="41" y="44"/>
                      <a:pt x="40" y="48"/>
                      <a:pt x="41" y="48"/>
                    </a:cubicBezTo>
                    <a:cubicBezTo>
                      <a:pt x="43" y="49"/>
                      <a:pt x="44" y="47"/>
                      <a:pt x="45" y="47"/>
                    </a:cubicBezTo>
                    <a:cubicBezTo>
                      <a:pt x="45" y="52"/>
                      <a:pt x="46" y="52"/>
                      <a:pt x="48" y="52"/>
                    </a:cubicBezTo>
                    <a:cubicBezTo>
                      <a:pt x="49" y="51"/>
                      <a:pt x="49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7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4"/>
                      <a:pt x="49" y="44"/>
                      <a:pt x="52" y="41"/>
                    </a:cubicBezTo>
                    <a:cubicBezTo>
                      <a:pt x="56" y="37"/>
                      <a:pt x="58" y="42"/>
                      <a:pt x="60" y="36"/>
                    </a:cubicBezTo>
                    <a:cubicBezTo>
                      <a:pt x="61" y="33"/>
                      <a:pt x="56" y="33"/>
                      <a:pt x="55" y="29"/>
                    </a:cubicBezTo>
                    <a:cubicBezTo>
                      <a:pt x="54" y="28"/>
                      <a:pt x="54" y="27"/>
                      <a:pt x="53" y="27"/>
                    </a:cubicBezTo>
                    <a:cubicBezTo>
                      <a:pt x="51" y="27"/>
                      <a:pt x="50" y="30"/>
                      <a:pt x="49" y="30"/>
                    </a:cubicBezTo>
                    <a:cubicBezTo>
                      <a:pt x="47" y="29"/>
                      <a:pt x="48" y="27"/>
                      <a:pt x="47" y="27"/>
                    </a:cubicBezTo>
                    <a:cubicBezTo>
                      <a:pt x="46" y="26"/>
                      <a:pt x="44" y="27"/>
                      <a:pt x="43" y="26"/>
                    </a:cubicBezTo>
                    <a:cubicBezTo>
                      <a:pt x="42" y="25"/>
                      <a:pt x="41" y="25"/>
                      <a:pt x="39" y="25"/>
                    </a:cubicBezTo>
                    <a:cubicBezTo>
                      <a:pt x="38" y="25"/>
                      <a:pt x="38" y="25"/>
                      <a:pt x="37" y="25"/>
                    </a:cubicBezTo>
                    <a:cubicBezTo>
                      <a:pt x="36" y="26"/>
                      <a:pt x="37" y="29"/>
                      <a:pt x="34" y="28"/>
                    </a:cubicBezTo>
                    <a:cubicBezTo>
                      <a:pt x="31" y="25"/>
                      <a:pt x="34" y="24"/>
                      <a:pt x="34" y="23"/>
                    </a:cubicBezTo>
                    <a:cubicBezTo>
                      <a:pt x="34" y="21"/>
                      <a:pt x="31" y="21"/>
                      <a:pt x="31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5" y="14"/>
                      <a:pt x="37" y="14"/>
                      <a:pt x="38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40" y="9"/>
                      <a:pt x="41" y="8"/>
                      <a:pt x="41" y="7"/>
                    </a:cubicBezTo>
                    <a:cubicBezTo>
                      <a:pt x="40" y="7"/>
                      <a:pt x="40" y="6"/>
                      <a:pt x="40" y="4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" name="Freeform 50"/>
              <p:cNvSpPr/>
              <p:nvPr/>
            </p:nvSpPr>
            <p:spPr>
              <a:xfrm>
                <a:off x="3312360" y="3984480"/>
                <a:ext cx="351360" cy="384480"/>
              </a:xfrm>
              <a:custGeom>
                <a:avLst/>
                <a:gdLst/>
                <a:ahLst/>
                <a:rect l="l" t="t" r="r" b="b"/>
                <a:pathLst>
                  <a:path w="33" h="35">
                    <a:moveTo>
                      <a:pt x="13" y="35"/>
                    </a:moveTo>
                    <a:cubicBezTo>
                      <a:pt x="15" y="35"/>
                      <a:pt x="16" y="35"/>
                      <a:pt x="17" y="33"/>
                    </a:cubicBezTo>
                    <a:cubicBezTo>
                      <a:pt x="19" y="33"/>
                      <a:pt x="19" y="32"/>
                      <a:pt x="19" y="32"/>
                    </a:cubicBezTo>
                    <a:cubicBezTo>
                      <a:pt x="19" y="31"/>
                      <a:pt x="19" y="29"/>
                      <a:pt x="20" y="28"/>
                    </a:cubicBezTo>
                    <a:cubicBezTo>
                      <a:pt x="21" y="26"/>
                      <a:pt x="23" y="25"/>
                      <a:pt x="24" y="26"/>
                    </a:cubicBezTo>
                    <a:cubicBezTo>
                      <a:pt x="24" y="23"/>
                      <a:pt x="25" y="20"/>
                      <a:pt x="26" y="18"/>
                    </a:cubicBezTo>
                    <a:cubicBezTo>
                      <a:pt x="27" y="16"/>
                      <a:pt x="30" y="16"/>
                      <a:pt x="30" y="14"/>
                    </a:cubicBezTo>
                    <a:cubicBezTo>
                      <a:pt x="30" y="12"/>
                      <a:pt x="31" y="11"/>
                      <a:pt x="32" y="10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1" y="8"/>
                      <a:pt x="30" y="8"/>
                      <a:pt x="30" y="3"/>
                    </a:cubicBezTo>
                    <a:cubicBezTo>
                      <a:pt x="29" y="3"/>
                      <a:pt x="28" y="5"/>
                      <a:pt x="26" y="4"/>
                    </a:cubicBezTo>
                    <a:cubicBezTo>
                      <a:pt x="25" y="4"/>
                      <a:pt x="26" y="0"/>
                      <a:pt x="23" y="0"/>
                    </a:cubicBezTo>
                    <a:cubicBezTo>
                      <a:pt x="22" y="0"/>
                      <a:pt x="20" y="1"/>
                      <a:pt x="19" y="2"/>
                    </a:cubicBezTo>
                    <a:cubicBezTo>
                      <a:pt x="17" y="5"/>
                      <a:pt x="19" y="8"/>
                      <a:pt x="14" y="10"/>
                    </a:cubicBezTo>
                    <a:cubicBezTo>
                      <a:pt x="11" y="10"/>
                      <a:pt x="12" y="6"/>
                      <a:pt x="9" y="8"/>
                    </a:cubicBezTo>
                    <a:cubicBezTo>
                      <a:pt x="6" y="10"/>
                      <a:pt x="10" y="12"/>
                      <a:pt x="8" y="15"/>
                    </a:cubicBezTo>
                    <a:cubicBezTo>
                      <a:pt x="8" y="15"/>
                      <a:pt x="6" y="16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4" y="20"/>
                      <a:pt x="2" y="20"/>
                      <a:pt x="1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3"/>
                      <a:pt x="1" y="25"/>
                      <a:pt x="3" y="26"/>
                    </a:cubicBezTo>
                    <a:cubicBezTo>
                      <a:pt x="4" y="26"/>
                      <a:pt x="5" y="25"/>
                      <a:pt x="6" y="25"/>
                    </a:cubicBezTo>
                    <a:cubicBezTo>
                      <a:pt x="7" y="26"/>
                      <a:pt x="6" y="27"/>
                      <a:pt x="7" y="28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9" y="26"/>
                      <a:pt x="8" y="25"/>
                      <a:pt x="9" y="25"/>
                    </a:cubicBezTo>
                    <a:cubicBezTo>
                      <a:pt x="9" y="24"/>
                      <a:pt x="10" y="24"/>
                      <a:pt x="11" y="24"/>
                    </a:cubicBezTo>
                    <a:cubicBezTo>
                      <a:pt x="12" y="23"/>
                      <a:pt x="13" y="21"/>
                      <a:pt x="15" y="23"/>
                    </a:cubicBezTo>
                    <a:cubicBezTo>
                      <a:pt x="17" y="25"/>
                      <a:pt x="12" y="25"/>
                      <a:pt x="12" y="27"/>
                    </a:cubicBezTo>
                    <a:cubicBezTo>
                      <a:pt x="12" y="29"/>
                      <a:pt x="14" y="27"/>
                      <a:pt x="14" y="30"/>
                    </a:cubicBezTo>
                    <a:cubicBezTo>
                      <a:pt x="14" y="31"/>
                      <a:pt x="12" y="30"/>
                      <a:pt x="11" y="31"/>
                    </a:cubicBezTo>
                    <a:cubicBezTo>
                      <a:pt x="10" y="31"/>
                      <a:pt x="9" y="32"/>
                      <a:pt x="10" y="33"/>
                    </a:cubicBezTo>
                    <a:cubicBezTo>
                      <a:pt x="12" y="33"/>
                      <a:pt x="13" y="34"/>
                      <a:pt x="13" y="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" name="Freeform 51"/>
              <p:cNvSpPr/>
              <p:nvPr/>
            </p:nvSpPr>
            <p:spPr>
              <a:xfrm>
                <a:off x="2936160" y="4052880"/>
                <a:ext cx="559080" cy="47268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45" y="27"/>
                    </a:moveTo>
                    <a:cubicBezTo>
                      <a:pt x="44" y="26"/>
                      <a:pt x="45" y="25"/>
                      <a:pt x="46" y="25"/>
                    </a:cubicBezTo>
                    <a:cubicBezTo>
                      <a:pt x="47" y="24"/>
                      <a:pt x="49" y="25"/>
                      <a:pt x="49" y="24"/>
                    </a:cubicBezTo>
                    <a:cubicBezTo>
                      <a:pt x="49" y="21"/>
                      <a:pt x="47" y="23"/>
                      <a:pt x="47" y="21"/>
                    </a:cubicBezTo>
                    <a:cubicBezTo>
                      <a:pt x="47" y="19"/>
                      <a:pt x="52" y="19"/>
                      <a:pt x="50" y="17"/>
                    </a:cubicBezTo>
                    <a:cubicBezTo>
                      <a:pt x="48" y="15"/>
                      <a:pt x="47" y="17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3" y="19"/>
                      <a:pt x="44" y="20"/>
                      <a:pt x="44" y="21"/>
                    </a:cubicBezTo>
                    <a:cubicBezTo>
                      <a:pt x="43" y="22"/>
                      <a:pt x="43" y="23"/>
                      <a:pt x="42" y="22"/>
                    </a:cubicBezTo>
                    <a:cubicBezTo>
                      <a:pt x="41" y="21"/>
                      <a:pt x="42" y="20"/>
                      <a:pt x="41" y="19"/>
                    </a:cubicBezTo>
                    <a:cubicBezTo>
                      <a:pt x="40" y="19"/>
                      <a:pt x="39" y="20"/>
                      <a:pt x="38" y="20"/>
                    </a:cubicBezTo>
                    <a:cubicBezTo>
                      <a:pt x="36" y="19"/>
                      <a:pt x="38" y="17"/>
                      <a:pt x="35" y="16"/>
                    </a:cubicBezTo>
                    <a:cubicBezTo>
                      <a:pt x="35" y="16"/>
                      <a:pt x="35" y="15"/>
                      <a:pt x="36" y="14"/>
                    </a:cubicBezTo>
                    <a:cubicBezTo>
                      <a:pt x="34" y="14"/>
                      <a:pt x="33" y="13"/>
                      <a:pt x="34" y="10"/>
                    </a:cubicBezTo>
                    <a:cubicBezTo>
                      <a:pt x="33" y="7"/>
                      <a:pt x="35" y="7"/>
                      <a:pt x="35" y="5"/>
                    </a:cubicBezTo>
                    <a:cubicBezTo>
                      <a:pt x="34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2" y="4"/>
                      <a:pt x="30" y="4"/>
                    </a:cubicBezTo>
                    <a:cubicBezTo>
                      <a:pt x="30" y="3"/>
                      <a:pt x="31" y="2"/>
                      <a:pt x="30" y="2"/>
                    </a:cubicBezTo>
                    <a:cubicBezTo>
                      <a:pt x="29" y="2"/>
                      <a:pt x="28" y="2"/>
                      <a:pt x="28" y="2"/>
                    </a:cubicBezTo>
                    <a:cubicBezTo>
                      <a:pt x="27" y="2"/>
                      <a:pt x="28" y="1"/>
                      <a:pt x="27" y="0"/>
                    </a:cubicBezTo>
                    <a:cubicBezTo>
                      <a:pt x="24" y="1"/>
                      <a:pt x="24" y="2"/>
                      <a:pt x="23" y="2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3" y="1"/>
                      <a:pt x="11" y="2"/>
                      <a:pt x="10" y="3"/>
                    </a:cubicBezTo>
                    <a:cubicBezTo>
                      <a:pt x="10" y="4"/>
                      <a:pt x="12" y="4"/>
                      <a:pt x="11" y="5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10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9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9" y="14"/>
                      <a:pt x="9" y="17"/>
                      <a:pt x="11" y="17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6" y="18"/>
                      <a:pt x="15" y="20"/>
                      <a:pt x="15" y="21"/>
                    </a:cubicBezTo>
                    <a:cubicBezTo>
                      <a:pt x="15" y="22"/>
                      <a:pt x="16" y="23"/>
                      <a:pt x="16" y="24"/>
                    </a:cubicBezTo>
                    <a:cubicBezTo>
                      <a:pt x="18" y="29"/>
                      <a:pt x="21" y="26"/>
                      <a:pt x="23" y="28"/>
                    </a:cubicBezTo>
                    <a:cubicBezTo>
                      <a:pt x="23" y="29"/>
                      <a:pt x="22" y="30"/>
                      <a:pt x="25" y="31"/>
                    </a:cubicBezTo>
                    <a:cubicBezTo>
                      <a:pt x="25" y="32"/>
                      <a:pt x="24" y="33"/>
                      <a:pt x="25" y="34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1"/>
                      <a:pt x="36" y="39"/>
                      <a:pt x="38" y="38"/>
                    </a:cubicBezTo>
                    <a:cubicBezTo>
                      <a:pt x="39" y="36"/>
                      <a:pt x="36" y="34"/>
                      <a:pt x="37" y="33"/>
                    </a:cubicBezTo>
                    <a:cubicBezTo>
                      <a:pt x="39" y="32"/>
                      <a:pt x="40" y="34"/>
                      <a:pt x="42" y="34"/>
                    </a:cubicBezTo>
                    <a:cubicBezTo>
                      <a:pt x="45" y="34"/>
                      <a:pt x="45" y="33"/>
                      <a:pt x="47" y="33"/>
                    </a:cubicBezTo>
                    <a:cubicBezTo>
                      <a:pt x="48" y="33"/>
                      <a:pt x="49" y="34"/>
                      <a:pt x="49" y="33"/>
                    </a:cubicBezTo>
                    <a:cubicBezTo>
                      <a:pt x="50" y="31"/>
                      <a:pt x="47" y="31"/>
                      <a:pt x="48" y="29"/>
                    </a:cubicBezTo>
                    <a:cubicBezTo>
                      <a:pt x="48" y="28"/>
                      <a:pt x="47" y="27"/>
                      <a:pt x="45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" name="Freeform 52"/>
              <p:cNvSpPr/>
              <p:nvPr/>
            </p:nvSpPr>
            <p:spPr>
              <a:xfrm>
                <a:off x="2840040" y="4292640"/>
                <a:ext cx="376200" cy="352800"/>
              </a:xfrm>
              <a:custGeom>
                <a:avLst/>
                <a:gdLst/>
                <a:ahLst/>
                <a:rect l="l" t="t" r="r" b="b"/>
                <a:pathLst>
                  <a:path w="35" h="32">
                    <a:moveTo>
                      <a:pt x="4" y="32"/>
                    </a:move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5" y="30"/>
                      <a:pt x="15" y="27"/>
                      <a:pt x="15" y="27"/>
                    </a:cubicBezTo>
                    <a:cubicBezTo>
                      <a:pt x="16" y="26"/>
                      <a:pt x="16" y="28"/>
                      <a:pt x="18" y="28"/>
                    </a:cubicBezTo>
                    <a:cubicBezTo>
                      <a:pt x="19" y="27"/>
                      <a:pt x="20" y="26"/>
                      <a:pt x="22" y="25"/>
                    </a:cubicBezTo>
                    <a:cubicBezTo>
                      <a:pt x="24" y="24"/>
                      <a:pt x="25" y="26"/>
                      <a:pt x="26" y="25"/>
                    </a:cubicBezTo>
                    <a:cubicBezTo>
                      <a:pt x="28" y="24"/>
                      <a:pt x="27" y="22"/>
                      <a:pt x="28" y="21"/>
                    </a:cubicBezTo>
                    <a:cubicBezTo>
                      <a:pt x="29" y="20"/>
                      <a:pt x="31" y="19"/>
                      <a:pt x="33" y="19"/>
                    </a:cubicBezTo>
                    <a:cubicBezTo>
                      <a:pt x="34" y="17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4" y="13"/>
                      <a:pt x="34" y="12"/>
                    </a:cubicBezTo>
                    <a:cubicBezTo>
                      <a:pt x="33" y="11"/>
                      <a:pt x="34" y="10"/>
                      <a:pt x="34" y="9"/>
                    </a:cubicBezTo>
                    <a:cubicBezTo>
                      <a:pt x="31" y="8"/>
                      <a:pt x="32" y="7"/>
                      <a:pt x="32" y="6"/>
                    </a:cubicBezTo>
                    <a:cubicBezTo>
                      <a:pt x="30" y="4"/>
                      <a:pt x="27" y="7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1" y="4"/>
                      <a:pt x="20" y="5"/>
                    </a:cubicBezTo>
                    <a:cubicBezTo>
                      <a:pt x="20" y="6"/>
                      <a:pt x="19" y="8"/>
                      <a:pt x="18" y="8"/>
                    </a:cubicBezTo>
                    <a:cubicBezTo>
                      <a:pt x="17" y="8"/>
                      <a:pt x="15" y="4"/>
                      <a:pt x="13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6" y="1"/>
                      <a:pt x="6" y="0"/>
                      <a:pt x="3" y="1"/>
                    </a:cubicBezTo>
                    <a:cubicBezTo>
                      <a:pt x="3" y="2"/>
                      <a:pt x="1" y="3"/>
                      <a:pt x="2" y="7"/>
                    </a:cubicBezTo>
                    <a:cubicBezTo>
                      <a:pt x="2" y="7"/>
                      <a:pt x="2" y="8"/>
                      <a:pt x="0" y="9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5"/>
                      <a:pt x="3" y="16"/>
                      <a:pt x="3" y="16"/>
                    </a:cubicBezTo>
                    <a:cubicBezTo>
                      <a:pt x="3" y="17"/>
                      <a:pt x="1" y="18"/>
                      <a:pt x="2" y="19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2"/>
                      <a:pt x="2" y="22"/>
                      <a:pt x="3" y="24"/>
                    </a:cubicBezTo>
                    <a:cubicBezTo>
                      <a:pt x="3" y="26"/>
                      <a:pt x="4" y="29"/>
                      <a:pt x="4" y="3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" name="Freeform 53"/>
              <p:cNvSpPr/>
              <p:nvPr/>
            </p:nvSpPr>
            <p:spPr>
              <a:xfrm>
                <a:off x="2361240" y="4091040"/>
                <a:ext cx="524880" cy="630720"/>
              </a:xfrm>
              <a:custGeom>
                <a:avLst/>
                <a:gdLst/>
                <a:ahLst/>
                <a:rect l="l" t="t" r="r" b="b"/>
                <a:pathLst>
                  <a:path w="49" h="57">
                    <a:moveTo>
                      <a:pt x="18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7"/>
                      <a:pt x="15" y="57"/>
                      <a:pt x="22" y="56"/>
                    </a:cubicBezTo>
                    <a:cubicBezTo>
                      <a:pt x="28" y="55"/>
                      <a:pt x="23" y="50"/>
                      <a:pt x="27" y="49"/>
                    </a:cubicBezTo>
                    <a:cubicBezTo>
                      <a:pt x="30" y="47"/>
                      <a:pt x="31" y="51"/>
                      <a:pt x="33" y="50"/>
                    </a:cubicBezTo>
                    <a:cubicBezTo>
                      <a:pt x="34" y="49"/>
                      <a:pt x="35" y="48"/>
                      <a:pt x="36" y="48"/>
                    </a:cubicBezTo>
                    <a:cubicBezTo>
                      <a:pt x="38" y="48"/>
                      <a:pt x="38" y="50"/>
                      <a:pt x="41" y="50"/>
                    </a:cubicBezTo>
                    <a:cubicBezTo>
                      <a:pt x="44" y="51"/>
                      <a:pt x="46" y="49"/>
                      <a:pt x="47" y="49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47"/>
                      <a:pt x="48" y="44"/>
                      <a:pt x="48" y="42"/>
                    </a:cubicBezTo>
                    <a:cubicBezTo>
                      <a:pt x="47" y="40"/>
                      <a:pt x="48" y="40"/>
                      <a:pt x="48" y="39"/>
                    </a:cubicBezTo>
                    <a:cubicBezTo>
                      <a:pt x="48" y="38"/>
                      <a:pt x="47" y="38"/>
                      <a:pt x="47" y="37"/>
                    </a:cubicBezTo>
                    <a:cubicBezTo>
                      <a:pt x="46" y="36"/>
                      <a:pt x="48" y="35"/>
                      <a:pt x="48" y="34"/>
                    </a:cubicBezTo>
                    <a:cubicBezTo>
                      <a:pt x="48" y="34"/>
                      <a:pt x="46" y="33"/>
                      <a:pt x="46" y="33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4" y="25"/>
                      <a:pt x="43" y="26"/>
                      <a:pt x="43" y="25"/>
                    </a:cubicBezTo>
                    <a:cubicBezTo>
                      <a:pt x="42" y="25"/>
                      <a:pt x="42" y="23"/>
                      <a:pt x="41" y="23"/>
                    </a:cubicBezTo>
                    <a:cubicBezTo>
                      <a:pt x="40" y="23"/>
                      <a:pt x="39" y="24"/>
                      <a:pt x="38" y="23"/>
                    </a:cubicBezTo>
                    <a:cubicBezTo>
                      <a:pt x="36" y="22"/>
                      <a:pt x="36" y="17"/>
                      <a:pt x="33" y="16"/>
                    </a:cubicBezTo>
                    <a:cubicBezTo>
                      <a:pt x="31" y="15"/>
                      <a:pt x="30" y="17"/>
                      <a:pt x="29" y="16"/>
                    </a:cubicBezTo>
                    <a:cubicBezTo>
                      <a:pt x="27" y="16"/>
                      <a:pt x="27" y="14"/>
                      <a:pt x="26" y="13"/>
                    </a:cubicBezTo>
                    <a:cubicBezTo>
                      <a:pt x="25" y="12"/>
                      <a:pt x="24" y="13"/>
                      <a:pt x="23" y="12"/>
                    </a:cubicBezTo>
                    <a:cubicBezTo>
                      <a:pt x="22" y="11"/>
                      <a:pt x="22" y="10"/>
                      <a:pt x="21" y="8"/>
                    </a:cubicBezTo>
                    <a:cubicBezTo>
                      <a:pt x="18" y="9"/>
                      <a:pt x="17" y="7"/>
                      <a:pt x="15" y="6"/>
                    </a:cubicBezTo>
                    <a:cubicBezTo>
                      <a:pt x="14" y="6"/>
                      <a:pt x="13" y="6"/>
                      <a:pt x="12" y="5"/>
                    </a:cubicBezTo>
                    <a:cubicBezTo>
                      <a:pt x="11" y="4"/>
                      <a:pt x="13" y="1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3"/>
                      <a:pt x="5" y="4"/>
                      <a:pt x="4" y="4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2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5" y="13"/>
                      <a:pt x="2" y="14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6" y="15"/>
                      <a:pt x="6" y="17"/>
                      <a:pt x="7" y="17"/>
                    </a:cubicBezTo>
                    <a:cubicBezTo>
                      <a:pt x="8" y="18"/>
                      <a:pt x="9" y="16"/>
                      <a:pt x="11" y="19"/>
                    </a:cubicBezTo>
                    <a:cubicBezTo>
                      <a:pt x="12" y="21"/>
                      <a:pt x="13" y="22"/>
                      <a:pt x="13" y="24"/>
                    </a:cubicBezTo>
                    <a:cubicBezTo>
                      <a:pt x="12" y="26"/>
                      <a:pt x="9" y="27"/>
                      <a:pt x="8" y="29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2" y="34"/>
                      <a:pt x="11" y="36"/>
                      <a:pt x="13" y="36"/>
                    </a:cubicBezTo>
                    <a:cubicBezTo>
                      <a:pt x="14" y="37"/>
                      <a:pt x="14" y="36"/>
                      <a:pt x="16" y="36"/>
                    </a:cubicBezTo>
                    <a:cubicBezTo>
                      <a:pt x="16" y="36"/>
                      <a:pt x="15" y="38"/>
                      <a:pt x="16" y="40"/>
                    </a:cubicBezTo>
                    <a:cubicBezTo>
                      <a:pt x="16" y="41"/>
                      <a:pt x="18" y="43"/>
                      <a:pt x="18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" name="Freeform 54"/>
              <p:cNvSpPr/>
              <p:nvPr/>
            </p:nvSpPr>
            <p:spPr>
              <a:xfrm>
                <a:off x="2474280" y="3917880"/>
                <a:ext cx="352800" cy="396000"/>
              </a:xfrm>
              <a:custGeom>
                <a:avLst/>
                <a:gdLst/>
                <a:ahLst/>
                <a:rect l="l" t="t" r="r" b="b"/>
                <a:pathLst>
                  <a:path w="33" h="36">
                    <a:moveTo>
                      <a:pt x="25" y="36"/>
                    </a:moveTo>
                    <a:cubicBezTo>
                      <a:pt x="25" y="35"/>
                      <a:pt x="26" y="34"/>
                      <a:pt x="27" y="32"/>
                    </a:cubicBezTo>
                    <a:cubicBezTo>
                      <a:pt x="28" y="32"/>
                      <a:pt x="30" y="32"/>
                      <a:pt x="31" y="31"/>
                    </a:cubicBezTo>
                    <a:cubicBezTo>
                      <a:pt x="32" y="28"/>
                      <a:pt x="30" y="25"/>
                      <a:pt x="31" y="23"/>
                    </a:cubicBezTo>
                    <a:cubicBezTo>
                      <a:pt x="31" y="22"/>
                      <a:pt x="33" y="22"/>
                      <a:pt x="33" y="21"/>
                    </a:cubicBezTo>
                    <a:cubicBezTo>
                      <a:pt x="33" y="21"/>
                      <a:pt x="33" y="20"/>
                      <a:pt x="32" y="19"/>
                    </a:cubicBezTo>
                    <a:cubicBezTo>
                      <a:pt x="30" y="18"/>
                      <a:pt x="29" y="19"/>
                      <a:pt x="27" y="18"/>
                    </a:cubicBezTo>
                    <a:cubicBezTo>
                      <a:pt x="26" y="17"/>
                      <a:pt x="27" y="15"/>
                      <a:pt x="26" y="13"/>
                    </a:cubicBezTo>
                    <a:cubicBezTo>
                      <a:pt x="24" y="12"/>
                      <a:pt x="24" y="14"/>
                      <a:pt x="23" y="14"/>
                    </a:cubicBezTo>
                    <a:cubicBezTo>
                      <a:pt x="19" y="13"/>
                      <a:pt x="21" y="9"/>
                      <a:pt x="19" y="7"/>
                    </a:cubicBezTo>
                    <a:cubicBezTo>
                      <a:pt x="17" y="5"/>
                      <a:pt x="15" y="5"/>
                      <a:pt x="14" y="4"/>
                    </a:cubicBezTo>
                    <a:cubicBezTo>
                      <a:pt x="13" y="2"/>
                      <a:pt x="12" y="1"/>
                      <a:pt x="10" y="0"/>
                    </a:cubicBezTo>
                    <a:cubicBezTo>
                      <a:pt x="7" y="1"/>
                      <a:pt x="9" y="5"/>
                      <a:pt x="8" y="7"/>
                    </a:cubicBezTo>
                    <a:cubicBezTo>
                      <a:pt x="8" y="9"/>
                      <a:pt x="6" y="7"/>
                      <a:pt x="6" y="11"/>
                    </a:cubicBezTo>
                    <a:cubicBezTo>
                      <a:pt x="6" y="12"/>
                      <a:pt x="7" y="15"/>
                      <a:pt x="5" y="16"/>
                    </a:cubicBezTo>
                    <a:cubicBezTo>
                      <a:pt x="4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0" y="20"/>
                      <a:pt x="1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3"/>
                      <a:pt x="7" y="25"/>
                      <a:pt x="10" y="24"/>
                    </a:cubicBezTo>
                    <a:cubicBezTo>
                      <a:pt x="11" y="26"/>
                      <a:pt x="11" y="27"/>
                      <a:pt x="12" y="28"/>
                    </a:cubicBezTo>
                    <a:cubicBezTo>
                      <a:pt x="13" y="29"/>
                      <a:pt x="14" y="28"/>
                      <a:pt x="15" y="29"/>
                    </a:cubicBezTo>
                    <a:cubicBezTo>
                      <a:pt x="16" y="30"/>
                      <a:pt x="16" y="32"/>
                      <a:pt x="18" y="32"/>
                    </a:cubicBezTo>
                    <a:cubicBezTo>
                      <a:pt x="19" y="33"/>
                      <a:pt x="20" y="31"/>
                      <a:pt x="22" y="32"/>
                    </a:cubicBezTo>
                    <a:cubicBezTo>
                      <a:pt x="23" y="32"/>
                      <a:pt x="24" y="34"/>
                      <a:pt x="25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7" name="Freeform 56"/>
              <p:cNvSpPr/>
              <p:nvPr/>
            </p:nvSpPr>
            <p:spPr>
              <a:xfrm>
                <a:off x="2607480" y="3841200"/>
                <a:ext cx="327960" cy="304200"/>
              </a:xfrm>
              <a:custGeom>
                <a:avLst/>
                <a:gdLst/>
                <a:ahLst/>
                <a:rect l="l" t="t" r="r" b="b"/>
                <a:pathLst>
                  <a:path w="31" h="2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8" y="5"/>
                      <a:pt x="8" y="4"/>
                      <a:pt x="9" y="3"/>
                    </a:cubicBezTo>
                    <a:cubicBezTo>
                      <a:pt x="10" y="2"/>
                      <a:pt x="10" y="1"/>
                      <a:pt x="11" y="0"/>
                    </a:cubicBezTo>
                    <a:cubicBezTo>
                      <a:pt x="12" y="1"/>
                      <a:pt x="11" y="3"/>
                      <a:pt x="12" y="3"/>
                    </a:cubicBezTo>
                    <a:cubicBezTo>
                      <a:pt x="14" y="5"/>
                      <a:pt x="16" y="3"/>
                      <a:pt x="17" y="5"/>
                    </a:cubicBezTo>
                    <a:cubicBezTo>
                      <a:pt x="18" y="6"/>
                      <a:pt x="16" y="7"/>
                      <a:pt x="16" y="8"/>
                    </a:cubicBezTo>
                    <a:cubicBezTo>
                      <a:pt x="16" y="9"/>
                      <a:pt x="17" y="9"/>
                      <a:pt x="17" y="10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7" y="13"/>
                      <a:pt x="19" y="15"/>
                      <a:pt x="21" y="16"/>
                    </a:cubicBezTo>
                    <a:cubicBezTo>
                      <a:pt x="26" y="16"/>
                      <a:pt x="26" y="13"/>
                      <a:pt x="28" y="13"/>
                    </a:cubicBezTo>
                    <a:cubicBezTo>
                      <a:pt x="29" y="14"/>
                      <a:pt x="28" y="16"/>
                      <a:pt x="28" y="17"/>
                    </a:cubicBezTo>
                    <a:cubicBezTo>
                      <a:pt x="28" y="17"/>
                      <a:pt x="31" y="16"/>
                      <a:pt x="31" y="20"/>
                    </a:cubicBezTo>
                    <a:cubicBezTo>
                      <a:pt x="31" y="21"/>
                      <a:pt x="30" y="23"/>
                      <a:pt x="29" y="25"/>
                    </a:cubicBezTo>
                    <a:cubicBezTo>
                      <a:pt x="28" y="25"/>
                      <a:pt x="27" y="27"/>
                      <a:pt x="27" y="28"/>
                    </a:cubicBezTo>
                    <a:cubicBezTo>
                      <a:pt x="25" y="28"/>
                      <a:pt x="23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8" y="25"/>
                      <a:pt x="17" y="26"/>
                      <a:pt x="15" y="25"/>
                    </a:cubicBezTo>
                    <a:cubicBezTo>
                      <a:pt x="14" y="24"/>
                      <a:pt x="15" y="22"/>
                      <a:pt x="14" y="20"/>
                    </a:cubicBezTo>
                    <a:cubicBezTo>
                      <a:pt x="12" y="19"/>
                      <a:pt x="12" y="21"/>
                      <a:pt x="11" y="21"/>
                    </a:cubicBezTo>
                    <a:cubicBezTo>
                      <a:pt x="7" y="20"/>
                      <a:pt x="9" y="16"/>
                      <a:pt x="7" y="14"/>
                    </a:cubicBezTo>
                    <a:cubicBezTo>
                      <a:pt x="5" y="12"/>
                      <a:pt x="3" y="12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8" name="Freeform 57"/>
              <p:cNvSpPr/>
              <p:nvPr/>
            </p:nvSpPr>
            <p:spPr>
              <a:xfrm>
                <a:off x="3031920" y="3841200"/>
                <a:ext cx="280080" cy="254520"/>
              </a:xfrm>
              <a:custGeom>
                <a:avLst/>
                <a:gdLst/>
                <a:ahLst/>
                <a:rect l="l" t="t" r="r" b="b"/>
                <a:pathLst>
                  <a:path w="26" h="23">
                    <a:moveTo>
                      <a:pt x="1" y="10"/>
                    </a:moveTo>
                    <a:cubicBezTo>
                      <a:pt x="1" y="7"/>
                      <a:pt x="0" y="3"/>
                      <a:pt x="1" y="1"/>
                    </a:cubicBezTo>
                    <a:cubicBezTo>
                      <a:pt x="4" y="0"/>
                      <a:pt x="7" y="0"/>
                      <a:pt x="11" y="4"/>
                    </a:cubicBezTo>
                    <a:cubicBezTo>
                      <a:pt x="14" y="9"/>
                      <a:pt x="17" y="10"/>
                      <a:pt x="20" y="10"/>
                    </a:cubicBezTo>
                    <a:cubicBezTo>
                      <a:pt x="22" y="10"/>
                      <a:pt x="22" y="11"/>
                      <a:pt x="23" y="12"/>
                    </a:cubicBezTo>
                    <a:cubicBezTo>
                      <a:pt x="24" y="13"/>
                      <a:pt x="24" y="11"/>
                      <a:pt x="25" y="11"/>
                    </a:cubicBezTo>
                    <a:cubicBezTo>
                      <a:pt x="26" y="12"/>
                      <a:pt x="25" y="13"/>
                      <a:pt x="24" y="14"/>
                    </a:cubicBezTo>
                    <a:cubicBezTo>
                      <a:pt x="24" y="15"/>
                      <a:pt x="26" y="15"/>
                      <a:pt x="26" y="16"/>
                    </a:cubicBezTo>
                    <a:cubicBezTo>
                      <a:pt x="26" y="17"/>
                      <a:pt x="25" y="19"/>
                      <a:pt x="25" y="21"/>
                    </a:cubicBezTo>
                    <a:cubicBezTo>
                      <a:pt x="24" y="22"/>
                      <a:pt x="23" y="23"/>
                      <a:pt x="21" y="23"/>
                    </a:cubicBezTo>
                    <a:cubicBezTo>
                      <a:pt x="21" y="22"/>
                      <a:pt x="22" y="21"/>
                      <a:pt x="21" y="21"/>
                    </a:cubicBezTo>
                    <a:cubicBezTo>
                      <a:pt x="20" y="21"/>
                      <a:pt x="19" y="21"/>
                      <a:pt x="19" y="21"/>
                    </a:cubicBezTo>
                    <a:cubicBezTo>
                      <a:pt x="18" y="21"/>
                      <a:pt x="19" y="20"/>
                      <a:pt x="18" y="19"/>
                    </a:cubicBezTo>
                    <a:cubicBezTo>
                      <a:pt x="15" y="20"/>
                      <a:pt x="15" y="21"/>
                      <a:pt x="14" y="21"/>
                    </a:cubicBezTo>
                    <a:cubicBezTo>
                      <a:pt x="12" y="21"/>
                      <a:pt x="11" y="21"/>
                      <a:pt x="9" y="21"/>
                    </a:cubicBezTo>
                    <a:lnTo>
                      <a:pt x="8" y="17"/>
                    </a:lnTo>
                    <a:cubicBezTo>
                      <a:pt x="6" y="16"/>
                      <a:pt x="9" y="13"/>
                      <a:pt x="8" y="11"/>
                    </a:cubicBezTo>
                    <a:cubicBezTo>
                      <a:pt x="7" y="11"/>
                      <a:pt x="3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Freeform 58"/>
              <p:cNvSpPr/>
              <p:nvPr/>
            </p:nvSpPr>
            <p:spPr>
              <a:xfrm>
                <a:off x="2917440" y="3951360"/>
                <a:ext cx="210240" cy="210960"/>
              </a:xfrm>
              <a:custGeom>
                <a:avLst/>
                <a:gdLst/>
                <a:ahLst/>
                <a:rect l="l" t="t" r="r" b="b"/>
                <a:pathLst>
                  <a:path w="20" h="19">
                    <a:moveTo>
                      <a:pt x="0" y="7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5" y="6"/>
                      <a:pt x="6" y="7"/>
                      <a:pt x="7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8" y="3"/>
                      <a:pt x="9" y="3"/>
                      <a:pt x="10" y="2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4" y="0"/>
                      <a:pt x="18" y="1"/>
                      <a:pt x="19" y="1"/>
                    </a:cubicBezTo>
                    <a:cubicBezTo>
                      <a:pt x="20" y="3"/>
                      <a:pt x="17" y="6"/>
                      <a:pt x="19" y="7"/>
                    </a:cubicBezTo>
                    <a:lnTo>
                      <a:pt x="20" y="11"/>
                    </a:lnTo>
                    <a:cubicBezTo>
                      <a:pt x="19" y="11"/>
                      <a:pt x="19" y="10"/>
                      <a:pt x="18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2" y="13"/>
                      <a:pt x="14" y="13"/>
                      <a:pt x="13" y="14"/>
                    </a:cubicBezTo>
                    <a:cubicBezTo>
                      <a:pt x="12" y="17"/>
                      <a:pt x="10" y="18"/>
                      <a:pt x="8" y="18"/>
                    </a:cubicBezTo>
                    <a:cubicBezTo>
                      <a:pt x="6" y="19"/>
                      <a:pt x="7" y="17"/>
                      <a:pt x="6" y="17"/>
                    </a:cubicBezTo>
                    <a:cubicBezTo>
                      <a:pt x="5" y="16"/>
                      <a:pt x="4" y="16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5"/>
                      <a:pt x="2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3"/>
                      <a:pt x="2" y="11"/>
                      <a:pt x="2" y="10"/>
                    </a:cubicBezTo>
                    <a:cubicBezTo>
                      <a:pt x="2" y="8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" name="Freeform 59"/>
              <p:cNvSpPr/>
              <p:nvPr/>
            </p:nvSpPr>
            <p:spPr>
              <a:xfrm>
                <a:off x="2722320" y="3663000"/>
                <a:ext cx="557280" cy="364320"/>
              </a:xfrm>
              <a:custGeom>
                <a:avLst/>
                <a:gdLst/>
                <a:ahLst/>
                <a:rect l="l" t="t" r="r" b="b"/>
                <a:pathLst>
                  <a:path w="52" h="33">
                    <a:moveTo>
                      <a:pt x="0" y="11"/>
                    </a:moveTo>
                    <a:cubicBezTo>
                      <a:pt x="1" y="10"/>
                      <a:pt x="2" y="10"/>
                      <a:pt x="3" y="10"/>
                    </a:cubicBezTo>
                    <a:cubicBezTo>
                      <a:pt x="6" y="9"/>
                      <a:pt x="8" y="9"/>
                      <a:pt x="10" y="10"/>
                    </a:cubicBezTo>
                    <a:cubicBezTo>
                      <a:pt x="12" y="10"/>
                      <a:pt x="15" y="12"/>
                      <a:pt x="16" y="10"/>
                    </a:cubicBezTo>
                    <a:cubicBezTo>
                      <a:pt x="17" y="9"/>
                      <a:pt x="15" y="8"/>
                      <a:pt x="15" y="7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8" y="5"/>
                      <a:pt x="21" y="4"/>
                      <a:pt x="23" y="2"/>
                    </a:cubicBezTo>
                    <a:cubicBezTo>
                      <a:pt x="25" y="2"/>
                      <a:pt x="27" y="2"/>
                      <a:pt x="29" y="1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1" y="1"/>
                      <a:pt x="31" y="2"/>
                      <a:pt x="32" y="3"/>
                    </a:cubicBezTo>
                    <a:cubicBezTo>
                      <a:pt x="37" y="5"/>
                      <a:pt x="40" y="1"/>
                      <a:pt x="42" y="2"/>
                    </a:cubicBezTo>
                    <a:cubicBezTo>
                      <a:pt x="43" y="3"/>
                      <a:pt x="43" y="4"/>
                      <a:pt x="43" y="5"/>
                    </a:cubicBezTo>
                    <a:cubicBezTo>
                      <a:pt x="43" y="6"/>
                      <a:pt x="46" y="6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9"/>
                      <a:pt x="52" y="13"/>
                      <a:pt x="51" y="15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8" y="17"/>
                      <a:pt x="47" y="17"/>
                    </a:cubicBezTo>
                    <a:cubicBezTo>
                      <a:pt x="46" y="17"/>
                      <a:pt x="45" y="15"/>
                      <a:pt x="44" y="15"/>
                    </a:cubicBezTo>
                    <a:cubicBezTo>
                      <a:pt x="43" y="15"/>
                      <a:pt x="43" y="18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6" y="16"/>
                      <a:pt x="33" y="16"/>
                      <a:pt x="30" y="17"/>
                    </a:cubicBezTo>
                    <a:cubicBezTo>
                      <a:pt x="29" y="19"/>
                      <a:pt x="30" y="23"/>
                      <a:pt x="30" y="26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9"/>
                      <a:pt x="26" y="29"/>
                      <a:pt x="26" y="30"/>
                    </a:cubicBezTo>
                    <a:cubicBezTo>
                      <a:pt x="25" y="31"/>
                      <a:pt x="26" y="32"/>
                      <a:pt x="25" y="33"/>
                    </a:cubicBezTo>
                    <a:cubicBezTo>
                      <a:pt x="24" y="33"/>
                      <a:pt x="23" y="32"/>
                      <a:pt x="22" y="32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2"/>
                      <a:pt x="18" y="30"/>
                      <a:pt x="17" y="29"/>
                    </a:cubicBezTo>
                    <a:cubicBezTo>
                      <a:pt x="15" y="29"/>
                      <a:pt x="15" y="32"/>
                      <a:pt x="10" y="32"/>
                    </a:cubicBezTo>
                    <a:cubicBezTo>
                      <a:pt x="8" y="31"/>
                      <a:pt x="6" y="29"/>
                      <a:pt x="6" y="28"/>
                    </a:cubicBezTo>
                    <a:cubicBezTo>
                      <a:pt x="6" y="28"/>
                      <a:pt x="6" y="27"/>
                      <a:pt x="6" y="26"/>
                    </a:cubicBezTo>
                    <a:cubicBezTo>
                      <a:pt x="6" y="25"/>
                      <a:pt x="5" y="25"/>
                      <a:pt x="5" y="24"/>
                    </a:cubicBezTo>
                    <a:cubicBezTo>
                      <a:pt x="5" y="23"/>
                      <a:pt x="7" y="22"/>
                      <a:pt x="6" y="21"/>
                    </a:cubicBezTo>
                    <a:cubicBezTo>
                      <a:pt x="5" y="19"/>
                      <a:pt x="3" y="21"/>
                      <a:pt x="1" y="19"/>
                    </a:cubicBezTo>
                    <a:cubicBezTo>
                      <a:pt x="0" y="19"/>
                      <a:pt x="1" y="17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2" y="15"/>
                      <a:pt x="2" y="14"/>
                    </a:cubicBezTo>
                    <a:cubicBezTo>
                      <a:pt x="2" y="14"/>
                      <a:pt x="1" y="13"/>
                      <a:pt x="0" y="13"/>
                    </a:cubicBezTo>
                    <a:cubicBezTo>
                      <a:pt x="0" y="1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" name="Freeform 64"/>
              <p:cNvSpPr/>
              <p:nvPr/>
            </p:nvSpPr>
            <p:spPr>
              <a:xfrm>
                <a:off x="1888560" y="3263400"/>
                <a:ext cx="331200" cy="321120"/>
              </a:xfrm>
              <a:custGeom>
                <a:avLst/>
                <a:gdLst/>
                <a:ahLst/>
                <a:rect l="l" t="t" r="r" b="b"/>
                <a:pathLst>
                  <a:path w="31" h="29">
                    <a:moveTo>
                      <a:pt x="21" y="5"/>
                    </a:moveTo>
                    <a:cubicBezTo>
                      <a:pt x="21" y="5"/>
                      <a:pt x="21" y="6"/>
                      <a:pt x="21" y="6"/>
                    </a:cubicBezTo>
                    <a:cubicBezTo>
                      <a:pt x="20" y="7"/>
                      <a:pt x="16" y="7"/>
                      <a:pt x="15" y="6"/>
                    </a:cubicBezTo>
                    <a:cubicBezTo>
                      <a:pt x="13" y="4"/>
                      <a:pt x="14" y="0"/>
                      <a:pt x="11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7" y="4"/>
                      <a:pt x="5" y="5"/>
                      <a:pt x="3" y="7"/>
                    </a:cubicBezTo>
                    <a:cubicBezTo>
                      <a:pt x="0" y="13"/>
                      <a:pt x="6" y="12"/>
                      <a:pt x="7" y="14"/>
                    </a:cubicBezTo>
                    <a:cubicBezTo>
                      <a:pt x="9" y="16"/>
                      <a:pt x="12" y="19"/>
                      <a:pt x="13" y="22"/>
                    </a:cubicBezTo>
                    <a:cubicBezTo>
                      <a:pt x="14" y="25"/>
                      <a:pt x="8" y="25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7"/>
                      <a:pt x="12" y="26"/>
                      <a:pt x="12" y="27"/>
                    </a:cubicBezTo>
                    <a:cubicBezTo>
                      <a:pt x="13" y="28"/>
                      <a:pt x="14" y="29"/>
                      <a:pt x="15" y="28"/>
                    </a:cubicBezTo>
                    <a:cubicBezTo>
                      <a:pt x="18" y="28"/>
                      <a:pt x="17" y="26"/>
                      <a:pt x="17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4"/>
                      <a:pt x="20" y="23"/>
                      <a:pt x="21" y="22"/>
                    </a:cubicBezTo>
                    <a:cubicBezTo>
                      <a:pt x="22" y="22"/>
                      <a:pt x="23" y="24"/>
                      <a:pt x="26" y="24"/>
                    </a:cubicBezTo>
                    <a:cubicBezTo>
                      <a:pt x="27" y="23"/>
                      <a:pt x="27" y="21"/>
                      <a:pt x="29" y="20"/>
                    </a:cubicBezTo>
                    <a:cubicBezTo>
                      <a:pt x="30" y="18"/>
                      <a:pt x="28" y="17"/>
                      <a:pt x="28" y="16"/>
                    </a:cubicBezTo>
                    <a:cubicBezTo>
                      <a:pt x="29" y="15"/>
                      <a:pt x="30" y="14"/>
                      <a:pt x="31" y="12"/>
                    </a:cubicBezTo>
                    <a:cubicBezTo>
                      <a:pt x="31" y="11"/>
                      <a:pt x="31" y="10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7" y="8"/>
                      <a:pt x="24" y="7"/>
                      <a:pt x="21" y="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" name="Freeform 66"/>
              <p:cNvSpPr/>
              <p:nvPr/>
            </p:nvSpPr>
            <p:spPr>
              <a:xfrm>
                <a:off x="2314800" y="3804840"/>
                <a:ext cx="267840" cy="332640"/>
              </a:xfrm>
              <a:custGeom>
                <a:avLst/>
                <a:gdLst/>
                <a:ahLst/>
                <a:rect l="l" t="t" r="r" b="b"/>
                <a:pathLst>
                  <a:path w="25" h="30">
                    <a:moveTo>
                      <a:pt x="15" y="26"/>
                    </a:moveTo>
                    <a:cubicBezTo>
                      <a:pt x="16" y="26"/>
                      <a:pt x="19" y="26"/>
                      <a:pt x="20" y="26"/>
                    </a:cubicBezTo>
                    <a:cubicBezTo>
                      <a:pt x="22" y="25"/>
                      <a:pt x="21" y="22"/>
                      <a:pt x="21" y="21"/>
                    </a:cubicBezTo>
                    <a:cubicBezTo>
                      <a:pt x="21" y="17"/>
                      <a:pt x="23" y="19"/>
                      <a:pt x="23" y="17"/>
                    </a:cubicBezTo>
                    <a:cubicBezTo>
                      <a:pt x="24" y="15"/>
                      <a:pt x="22" y="11"/>
                      <a:pt x="25" y="10"/>
                    </a:cubicBezTo>
                    <a:cubicBezTo>
                      <a:pt x="22" y="3"/>
                      <a:pt x="20" y="9"/>
                      <a:pt x="18" y="7"/>
                    </a:cubicBezTo>
                    <a:cubicBezTo>
                      <a:pt x="17" y="6"/>
                      <a:pt x="19" y="4"/>
                      <a:pt x="18" y="3"/>
                    </a:cubicBezTo>
                    <a:cubicBezTo>
                      <a:pt x="17" y="1"/>
                      <a:pt x="13" y="5"/>
                      <a:pt x="13" y="0"/>
                    </a:cubicBezTo>
                    <a:cubicBezTo>
                      <a:pt x="10" y="0"/>
                      <a:pt x="12" y="3"/>
                      <a:pt x="11" y="4"/>
                    </a:cubicBezTo>
                    <a:cubicBezTo>
                      <a:pt x="9" y="6"/>
                      <a:pt x="6" y="5"/>
                      <a:pt x="4" y="7"/>
                    </a:cubicBezTo>
                    <a:cubicBezTo>
                      <a:pt x="3" y="9"/>
                      <a:pt x="5" y="12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2" y="18"/>
                      <a:pt x="0" y="19"/>
                      <a:pt x="0" y="20"/>
                    </a:cubicBezTo>
                    <a:cubicBezTo>
                      <a:pt x="0" y="22"/>
                      <a:pt x="5" y="25"/>
                      <a:pt x="7" y="28"/>
                    </a:cubicBezTo>
                    <a:cubicBezTo>
                      <a:pt x="7" y="28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9" y="30"/>
                      <a:pt x="12" y="29"/>
                      <a:pt x="14" y="28"/>
                    </a:cubicBezTo>
                    <a:cubicBezTo>
                      <a:pt x="14" y="27"/>
                      <a:pt x="14" y="27"/>
                      <a:pt x="15" y="2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" name="Freeform 67"/>
              <p:cNvSpPr/>
              <p:nvPr/>
            </p:nvSpPr>
            <p:spPr>
              <a:xfrm>
                <a:off x="2186280" y="3706560"/>
                <a:ext cx="269280" cy="2775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25" y="9"/>
                    </a:moveTo>
                    <a:cubicBezTo>
                      <a:pt x="25" y="8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6"/>
                    </a:cubicBezTo>
                    <a:cubicBezTo>
                      <a:pt x="21" y="5"/>
                      <a:pt x="23" y="5"/>
                      <a:pt x="22" y="2"/>
                    </a:cubicBezTo>
                    <a:cubicBezTo>
                      <a:pt x="17" y="2"/>
                      <a:pt x="17" y="5"/>
                      <a:pt x="15" y="5"/>
                    </a:cubicBezTo>
                    <a:cubicBezTo>
                      <a:pt x="13" y="4"/>
                      <a:pt x="11" y="1"/>
                      <a:pt x="11" y="0"/>
                    </a:cubicBezTo>
                    <a:cubicBezTo>
                      <a:pt x="10" y="0"/>
                      <a:pt x="8" y="2"/>
                      <a:pt x="5" y="2"/>
                    </a:cubicBezTo>
                    <a:cubicBezTo>
                      <a:pt x="5" y="4"/>
                      <a:pt x="4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3"/>
                      <a:pt x="6" y="14"/>
                    </a:cubicBezTo>
                    <a:cubicBezTo>
                      <a:pt x="7" y="15"/>
                      <a:pt x="7" y="15"/>
                      <a:pt x="8" y="16"/>
                    </a:cubicBezTo>
                    <a:cubicBezTo>
                      <a:pt x="9" y="17"/>
                      <a:pt x="8" y="20"/>
                      <a:pt x="9" y="21"/>
                    </a:cubicBezTo>
                    <a:cubicBezTo>
                      <a:pt x="10" y="23"/>
                      <a:pt x="12" y="22"/>
                      <a:pt x="13" y="25"/>
                    </a:cubicBezTo>
                    <a:cubicBezTo>
                      <a:pt x="14" y="25"/>
                      <a:pt x="15" y="24"/>
                      <a:pt x="16" y="23"/>
                    </a:cubicBezTo>
                    <a:cubicBezTo>
                      <a:pt x="17" y="21"/>
                      <a:pt x="15" y="18"/>
                      <a:pt x="16" y="16"/>
                    </a:cubicBezTo>
                    <a:cubicBezTo>
                      <a:pt x="18" y="14"/>
                      <a:pt x="21" y="15"/>
                      <a:pt x="23" y="13"/>
                    </a:cubicBezTo>
                    <a:cubicBezTo>
                      <a:pt x="24" y="12"/>
                      <a:pt x="22" y="9"/>
                      <a:pt x="25" y="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4" name="Freeform 68"/>
              <p:cNvSpPr/>
              <p:nvPr/>
            </p:nvSpPr>
            <p:spPr>
              <a:xfrm>
                <a:off x="2068200" y="3486600"/>
                <a:ext cx="236520" cy="297720"/>
              </a:xfrm>
              <a:custGeom>
                <a:avLst/>
                <a:gdLst/>
                <a:ahLst/>
                <a:rect l="l" t="t" r="r" b="b"/>
                <a:pathLst>
                  <a:path w="22" h="27">
                    <a:moveTo>
                      <a:pt x="12" y="0"/>
                    </a:moveTo>
                    <a:cubicBezTo>
                      <a:pt x="13" y="1"/>
                      <a:pt x="15" y="2"/>
                      <a:pt x="16" y="3"/>
                    </a:cubicBezTo>
                    <a:cubicBezTo>
                      <a:pt x="17" y="4"/>
                      <a:pt x="17" y="5"/>
                      <a:pt x="18" y="5"/>
                    </a:cubicBezTo>
                    <a:cubicBezTo>
                      <a:pt x="18" y="9"/>
                      <a:pt x="17" y="13"/>
                      <a:pt x="21" y="16"/>
                    </a:cubicBezTo>
                    <a:cubicBezTo>
                      <a:pt x="21" y="17"/>
                      <a:pt x="22" y="19"/>
                      <a:pt x="22" y="20"/>
                    </a:cubicBezTo>
                    <a:cubicBezTo>
                      <a:pt x="21" y="20"/>
                      <a:pt x="19" y="22"/>
                      <a:pt x="16" y="22"/>
                    </a:cubicBezTo>
                    <a:cubicBezTo>
                      <a:pt x="16" y="24"/>
                      <a:pt x="15" y="27"/>
                      <a:pt x="11" y="27"/>
                    </a:cubicBezTo>
                    <a:cubicBezTo>
                      <a:pt x="9" y="27"/>
                      <a:pt x="8" y="27"/>
                      <a:pt x="7" y="25"/>
                    </a:cubicBezTo>
                    <a:cubicBezTo>
                      <a:pt x="7" y="23"/>
                      <a:pt x="7" y="20"/>
                      <a:pt x="8" y="17"/>
                    </a:cubicBezTo>
                    <a:cubicBezTo>
                      <a:pt x="8" y="15"/>
                      <a:pt x="7" y="14"/>
                      <a:pt x="6" y="14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4" y="10"/>
                      <a:pt x="2" y="9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2"/>
                      <a:pt x="6" y="4"/>
                      <a:pt x="9" y="4"/>
                    </a:cubicBezTo>
                    <a:cubicBezTo>
                      <a:pt x="10" y="3"/>
                      <a:pt x="10" y="1"/>
                      <a:pt x="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5" name="Freeform 70"/>
              <p:cNvSpPr/>
              <p:nvPr/>
            </p:nvSpPr>
            <p:spPr>
              <a:xfrm>
                <a:off x="2186280" y="3306960"/>
                <a:ext cx="312480" cy="234360"/>
              </a:xfrm>
              <a:custGeom>
                <a:avLst/>
                <a:gdLst/>
                <a:ahLst/>
                <a:rect l="l" t="t" r="r" b="b"/>
                <a:pathLst>
                  <a:path w="29" h="21">
                    <a:moveTo>
                      <a:pt x="24" y="5"/>
                    </a:moveTo>
                    <a:cubicBezTo>
                      <a:pt x="24" y="6"/>
                      <a:pt x="23" y="7"/>
                      <a:pt x="24" y="8"/>
                    </a:cubicBezTo>
                    <a:cubicBezTo>
                      <a:pt x="25" y="9"/>
                      <a:pt x="27" y="9"/>
                      <a:pt x="28" y="10"/>
                    </a:cubicBezTo>
                    <a:cubicBezTo>
                      <a:pt x="29" y="11"/>
                      <a:pt x="29" y="12"/>
                      <a:pt x="29" y="13"/>
                    </a:cubicBezTo>
                    <a:cubicBezTo>
                      <a:pt x="27" y="16"/>
                      <a:pt x="25" y="18"/>
                      <a:pt x="25" y="20"/>
                    </a:cubicBezTo>
                    <a:cubicBezTo>
                      <a:pt x="22" y="19"/>
                      <a:pt x="19" y="18"/>
                      <a:pt x="17" y="18"/>
                    </a:cubicBezTo>
                    <a:cubicBezTo>
                      <a:pt x="16" y="18"/>
                      <a:pt x="15" y="17"/>
                      <a:pt x="14" y="17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1" y="19"/>
                      <a:pt x="10" y="19"/>
                    </a:cubicBezTo>
                    <a:cubicBezTo>
                      <a:pt x="9" y="19"/>
                      <a:pt x="9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0"/>
                      <a:pt x="5" y="19"/>
                    </a:cubicBezTo>
                    <a:cubicBezTo>
                      <a:pt x="4" y="18"/>
                      <a:pt x="2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8"/>
                    </a:cubicBezTo>
                    <a:cubicBezTo>
                      <a:pt x="3" y="7"/>
                      <a:pt x="3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3"/>
                      <a:pt x="5" y="0"/>
                      <a:pt x="7" y="1"/>
                    </a:cubicBezTo>
                    <a:cubicBezTo>
                      <a:pt x="9" y="2"/>
                      <a:pt x="9" y="5"/>
                      <a:pt x="12" y="6"/>
                    </a:cubicBezTo>
                    <a:cubicBezTo>
                      <a:pt x="16" y="7"/>
                      <a:pt x="20" y="4"/>
                      <a:pt x="22" y="4"/>
                    </a:cubicBezTo>
                    <a:cubicBezTo>
                      <a:pt x="23" y="4"/>
                      <a:pt x="24" y="4"/>
                      <a:pt x="24" y="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Freeform 71"/>
              <p:cNvSpPr/>
              <p:nvPr/>
            </p:nvSpPr>
            <p:spPr>
              <a:xfrm>
                <a:off x="2249640" y="3498480"/>
                <a:ext cx="249120" cy="264240"/>
              </a:xfrm>
              <a:custGeom>
                <a:avLst/>
                <a:gdLst/>
                <a:ahLst/>
                <a:rect l="l" t="t" r="r" b="b"/>
                <a:pathLst>
                  <a:path w="23" h="24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7" y="23"/>
                      <a:pt x="9" y="24"/>
                    </a:cubicBezTo>
                    <a:cubicBezTo>
                      <a:pt x="11" y="24"/>
                      <a:pt x="11" y="21"/>
                      <a:pt x="16" y="21"/>
                    </a:cubicBezTo>
                    <a:cubicBezTo>
                      <a:pt x="16" y="20"/>
                      <a:pt x="17" y="20"/>
                      <a:pt x="17" y="19"/>
                    </a:cubicBezTo>
                    <a:cubicBezTo>
                      <a:pt x="19" y="17"/>
                      <a:pt x="20" y="15"/>
                      <a:pt x="20" y="13"/>
                    </a:cubicBezTo>
                    <a:cubicBezTo>
                      <a:pt x="21" y="12"/>
                      <a:pt x="23" y="10"/>
                      <a:pt x="22" y="9"/>
                    </a:cubicBezTo>
                    <a:cubicBezTo>
                      <a:pt x="22" y="7"/>
                      <a:pt x="20" y="5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3" y="4"/>
                      <a:pt x="1" y="4"/>
                    </a:cubicBezTo>
                    <a:cubicBezTo>
                      <a:pt x="1" y="8"/>
                      <a:pt x="0" y="12"/>
                      <a:pt x="4" y="15"/>
                    </a:cubicBezTo>
                    <a:cubicBezTo>
                      <a:pt x="4" y="16"/>
                      <a:pt x="5" y="18"/>
                      <a:pt x="5" y="1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7" name="Freeform 72"/>
              <p:cNvSpPr/>
              <p:nvPr/>
            </p:nvSpPr>
            <p:spPr>
              <a:xfrm>
                <a:off x="2415240" y="3626640"/>
                <a:ext cx="327960" cy="300960"/>
              </a:xfrm>
              <a:custGeom>
                <a:avLst/>
                <a:gdLst/>
                <a:ahLst/>
                <a:rect l="l" t="t" r="r" b="b"/>
                <a:pathLst>
                  <a:path w="31" h="27">
                    <a:moveTo>
                      <a:pt x="5" y="1"/>
                    </a:moveTo>
                    <a:cubicBezTo>
                      <a:pt x="6" y="2"/>
                      <a:pt x="7" y="3"/>
                      <a:pt x="8" y="3"/>
                    </a:cubicBezTo>
                    <a:cubicBezTo>
                      <a:pt x="9" y="2"/>
                      <a:pt x="9" y="0"/>
                      <a:pt x="10" y="0"/>
                    </a:cubicBezTo>
                    <a:cubicBezTo>
                      <a:pt x="13" y="0"/>
                      <a:pt x="12" y="2"/>
                      <a:pt x="18" y="3"/>
                    </a:cubicBezTo>
                    <a:cubicBezTo>
                      <a:pt x="20" y="3"/>
                      <a:pt x="20" y="1"/>
                      <a:pt x="21" y="1"/>
                    </a:cubicBezTo>
                    <a:cubicBezTo>
                      <a:pt x="22" y="2"/>
                      <a:pt x="24" y="3"/>
                      <a:pt x="25" y="4"/>
                    </a:cubicBezTo>
                    <a:cubicBezTo>
                      <a:pt x="26" y="5"/>
                      <a:pt x="25" y="6"/>
                      <a:pt x="26" y="7"/>
                    </a:cubicBezTo>
                    <a:cubicBezTo>
                      <a:pt x="26" y="9"/>
                      <a:pt x="28" y="10"/>
                      <a:pt x="29" y="12"/>
                    </a:cubicBezTo>
                    <a:cubicBezTo>
                      <a:pt x="29" y="13"/>
                      <a:pt x="29" y="14"/>
                      <a:pt x="29" y="16"/>
                    </a:cubicBezTo>
                    <a:cubicBezTo>
                      <a:pt x="30" y="16"/>
                      <a:pt x="31" y="17"/>
                      <a:pt x="31" y="17"/>
                    </a:cubicBezTo>
                    <a:cubicBezTo>
                      <a:pt x="31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1"/>
                      <a:pt x="27" y="22"/>
                    </a:cubicBezTo>
                    <a:cubicBezTo>
                      <a:pt x="26" y="23"/>
                      <a:pt x="26" y="24"/>
                      <a:pt x="25" y="24"/>
                    </a:cubicBezTo>
                    <a:cubicBezTo>
                      <a:pt x="24" y="25"/>
                      <a:pt x="24" y="25"/>
                      <a:pt x="23" y="25"/>
                    </a:cubicBezTo>
                    <a:cubicBezTo>
                      <a:pt x="23" y="25"/>
                      <a:pt x="23" y="26"/>
                      <a:pt x="23" y="26"/>
                    </a:cubicBezTo>
                    <a:cubicBezTo>
                      <a:pt x="22" y="26"/>
                      <a:pt x="21" y="25"/>
                      <a:pt x="20" y="25"/>
                    </a:cubicBezTo>
                    <a:cubicBezTo>
                      <a:pt x="19" y="26"/>
                      <a:pt x="19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19"/>
                      <a:pt x="11" y="25"/>
                      <a:pt x="9" y="23"/>
                    </a:cubicBezTo>
                    <a:cubicBezTo>
                      <a:pt x="8" y="22"/>
                      <a:pt x="10" y="20"/>
                      <a:pt x="9" y="19"/>
                    </a:cubicBezTo>
                    <a:cubicBezTo>
                      <a:pt x="8" y="17"/>
                      <a:pt x="4" y="21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3" y="13"/>
                      <a:pt x="1" y="14"/>
                      <a:pt x="0" y="13"/>
                    </a:cubicBezTo>
                    <a:cubicBezTo>
                      <a:pt x="0" y="12"/>
                      <a:pt x="2" y="12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4" y="5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8" name="Freeform 73"/>
              <p:cNvSpPr/>
              <p:nvPr/>
            </p:nvSpPr>
            <p:spPr>
              <a:xfrm>
                <a:off x="2712960" y="3187080"/>
                <a:ext cx="318960" cy="319320"/>
              </a:xfrm>
              <a:custGeom>
                <a:avLst/>
                <a:gdLst/>
                <a:ahLst/>
                <a:rect l="l" t="t" r="r" b="b"/>
                <a:pathLst>
                  <a:path w="30" h="29">
                    <a:moveTo>
                      <a:pt x="0" y="21"/>
                    </a:moveTo>
                    <a:cubicBezTo>
                      <a:pt x="0" y="22"/>
                      <a:pt x="0" y="22"/>
                      <a:pt x="0" y="23"/>
                    </a:cubicBezTo>
                    <a:cubicBezTo>
                      <a:pt x="0" y="26"/>
                      <a:pt x="4" y="27"/>
                      <a:pt x="6" y="29"/>
                    </a:cubicBezTo>
                    <a:cubicBezTo>
                      <a:pt x="6" y="28"/>
                      <a:pt x="7" y="26"/>
                      <a:pt x="11" y="27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7" y="29"/>
                      <a:pt x="19" y="28"/>
                      <a:pt x="21" y="26"/>
                    </a:cubicBezTo>
                    <a:cubicBezTo>
                      <a:pt x="24" y="23"/>
                      <a:pt x="27" y="24"/>
                      <a:pt x="30" y="20"/>
                    </a:cubicBezTo>
                    <a:cubicBezTo>
                      <a:pt x="25" y="17"/>
                      <a:pt x="29" y="11"/>
                      <a:pt x="27" y="8"/>
                    </a:cubicBezTo>
                    <a:cubicBezTo>
                      <a:pt x="26" y="8"/>
                      <a:pt x="25" y="10"/>
                      <a:pt x="24" y="9"/>
                    </a:cubicBezTo>
                    <a:cubicBezTo>
                      <a:pt x="22" y="8"/>
                      <a:pt x="21" y="6"/>
                      <a:pt x="20" y="5"/>
                    </a:cubicBezTo>
                    <a:cubicBezTo>
                      <a:pt x="19" y="5"/>
                      <a:pt x="17" y="5"/>
                      <a:pt x="16" y="5"/>
                    </a:cubicBezTo>
                    <a:cubicBezTo>
                      <a:pt x="16" y="3"/>
                      <a:pt x="16" y="2"/>
                      <a:pt x="16" y="0"/>
                    </a:cubicBezTo>
                    <a:cubicBezTo>
                      <a:pt x="15" y="1"/>
                      <a:pt x="15" y="2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0" y="7"/>
                      <a:pt x="8" y="7"/>
                      <a:pt x="8" y="10"/>
                    </a:cubicBezTo>
                    <a:cubicBezTo>
                      <a:pt x="8" y="11"/>
                      <a:pt x="7" y="12"/>
                      <a:pt x="6" y="13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4" y="19"/>
                      <a:pt x="2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Freeform 75"/>
              <p:cNvSpPr/>
              <p:nvPr/>
            </p:nvSpPr>
            <p:spPr>
              <a:xfrm>
                <a:off x="2765520" y="3473280"/>
                <a:ext cx="287640" cy="24444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12" y="22"/>
                    </a:moveTo>
                    <a:cubicBezTo>
                      <a:pt x="12" y="21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9" y="19"/>
                    </a:cubicBezTo>
                    <a:cubicBezTo>
                      <a:pt x="9" y="19"/>
                      <a:pt x="10" y="18"/>
                      <a:pt x="9" y="17"/>
                    </a:cubicBezTo>
                    <a:cubicBezTo>
                      <a:pt x="8" y="17"/>
                      <a:pt x="7" y="17"/>
                      <a:pt x="6" y="16"/>
                    </a:cubicBezTo>
                    <a:cubicBezTo>
                      <a:pt x="5" y="15"/>
                      <a:pt x="7" y="15"/>
                      <a:pt x="6" y="15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3" y="12"/>
                      <a:pt x="4" y="9"/>
                      <a:pt x="3" y="8"/>
                    </a:cubicBezTo>
                    <a:cubicBezTo>
                      <a:pt x="3" y="8"/>
                      <a:pt x="0" y="9"/>
                      <a:pt x="0" y="8"/>
                    </a:cubicBezTo>
                    <a:cubicBezTo>
                      <a:pt x="0" y="6"/>
                      <a:pt x="1" y="5"/>
                      <a:pt x="1" y="3"/>
                    </a:cubicBezTo>
                    <a:cubicBezTo>
                      <a:pt x="1" y="2"/>
                      <a:pt x="2" y="0"/>
                      <a:pt x="6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11" y="3"/>
                      <a:pt x="14" y="5"/>
                      <a:pt x="16" y="7"/>
                    </a:cubicBezTo>
                    <a:cubicBezTo>
                      <a:pt x="17" y="8"/>
                      <a:pt x="18" y="6"/>
                      <a:pt x="20" y="7"/>
                    </a:cubicBezTo>
                    <a:cubicBezTo>
                      <a:pt x="20" y="7"/>
                      <a:pt x="20" y="9"/>
                      <a:pt x="20" y="10"/>
                    </a:cubicBezTo>
                    <a:cubicBezTo>
                      <a:pt x="21" y="10"/>
                      <a:pt x="22" y="10"/>
                      <a:pt x="23" y="12"/>
                    </a:cubicBezTo>
                    <a:cubicBezTo>
                      <a:pt x="24" y="13"/>
                      <a:pt x="21" y="14"/>
                      <a:pt x="22" y="15"/>
                    </a:cubicBezTo>
                    <a:cubicBezTo>
                      <a:pt x="23" y="15"/>
                      <a:pt x="24" y="13"/>
                      <a:pt x="25" y="14"/>
                    </a:cubicBezTo>
                    <a:cubicBezTo>
                      <a:pt x="26" y="15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8"/>
                      <a:pt x="25" y="18"/>
                    </a:cubicBezTo>
                    <a:cubicBezTo>
                      <a:pt x="23" y="19"/>
                      <a:pt x="21" y="19"/>
                      <a:pt x="19" y="19"/>
                    </a:cubicBezTo>
                    <a:cubicBezTo>
                      <a:pt x="17" y="21"/>
                      <a:pt x="14" y="22"/>
                      <a:pt x="12" y="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" name="Freeform 76"/>
              <p:cNvSpPr/>
              <p:nvPr/>
            </p:nvSpPr>
            <p:spPr>
              <a:xfrm>
                <a:off x="2861640" y="3375000"/>
                <a:ext cx="554400" cy="374400"/>
              </a:xfrm>
              <a:custGeom>
                <a:avLst/>
                <a:gdLst/>
                <a:ahLst/>
                <a:rect l="l" t="t" r="r" b="b"/>
                <a:pathLst>
                  <a:path w="52" h="34">
                    <a:moveTo>
                      <a:pt x="36" y="34"/>
                    </a:moveTo>
                    <a:cubicBezTo>
                      <a:pt x="33" y="32"/>
                      <a:pt x="30" y="32"/>
                      <a:pt x="30" y="31"/>
                    </a:cubicBezTo>
                    <a:cubicBezTo>
                      <a:pt x="30" y="30"/>
                      <a:pt x="30" y="29"/>
                      <a:pt x="29" y="28"/>
                    </a:cubicBezTo>
                    <a:cubicBezTo>
                      <a:pt x="27" y="27"/>
                      <a:pt x="24" y="31"/>
                      <a:pt x="19" y="29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5" y="22"/>
                      <a:pt x="14" y="24"/>
                      <a:pt x="13" y="24"/>
                    </a:cubicBezTo>
                    <a:cubicBezTo>
                      <a:pt x="12" y="23"/>
                      <a:pt x="15" y="22"/>
                      <a:pt x="14" y="21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1" y="18"/>
                      <a:pt x="11" y="16"/>
                      <a:pt x="11" y="16"/>
                    </a:cubicBezTo>
                    <a:cubicBezTo>
                      <a:pt x="9" y="15"/>
                      <a:pt x="8" y="17"/>
                      <a:pt x="7" y="16"/>
                    </a:cubicBezTo>
                    <a:cubicBezTo>
                      <a:pt x="5" y="14"/>
                      <a:pt x="2" y="12"/>
                      <a:pt x="0" y="11"/>
                    </a:cubicBezTo>
                    <a:cubicBezTo>
                      <a:pt x="3" y="12"/>
                      <a:pt x="5" y="11"/>
                      <a:pt x="7" y="9"/>
                    </a:cubicBezTo>
                    <a:cubicBezTo>
                      <a:pt x="10" y="6"/>
                      <a:pt x="13" y="7"/>
                      <a:pt x="16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7" y="4"/>
                      <a:pt x="18" y="0"/>
                      <a:pt x="20" y="1"/>
                    </a:cubicBezTo>
                    <a:cubicBezTo>
                      <a:pt x="23" y="1"/>
                      <a:pt x="24" y="5"/>
                      <a:pt x="27" y="3"/>
                    </a:cubicBezTo>
                    <a:cubicBezTo>
                      <a:pt x="28" y="2"/>
                      <a:pt x="28" y="5"/>
                      <a:pt x="30" y="6"/>
                    </a:cubicBezTo>
                    <a:cubicBezTo>
                      <a:pt x="32" y="8"/>
                      <a:pt x="33" y="8"/>
                      <a:pt x="35" y="15"/>
                    </a:cubicBezTo>
                    <a:cubicBezTo>
                      <a:pt x="36" y="16"/>
                      <a:pt x="38" y="18"/>
                      <a:pt x="40" y="19"/>
                    </a:cubicBezTo>
                    <a:cubicBezTo>
                      <a:pt x="42" y="21"/>
                      <a:pt x="42" y="23"/>
                      <a:pt x="46" y="23"/>
                    </a:cubicBezTo>
                    <a:cubicBezTo>
                      <a:pt x="47" y="23"/>
                      <a:pt x="48" y="21"/>
                      <a:pt x="49" y="20"/>
                    </a:cubicBezTo>
                    <a:cubicBezTo>
                      <a:pt x="49" y="20"/>
                      <a:pt x="50" y="20"/>
                      <a:pt x="50" y="21"/>
                    </a:cubicBezTo>
                    <a:cubicBezTo>
                      <a:pt x="50" y="22"/>
                      <a:pt x="51" y="24"/>
                      <a:pt x="52" y="25"/>
                    </a:cubicBezTo>
                    <a:cubicBezTo>
                      <a:pt x="51" y="26"/>
                      <a:pt x="49" y="27"/>
                      <a:pt x="50" y="28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3"/>
                      <a:pt x="48" y="30"/>
                      <a:pt x="42" y="32"/>
                    </a:cubicBezTo>
                    <a:cubicBezTo>
                      <a:pt x="39" y="31"/>
                      <a:pt x="39" y="32"/>
                      <a:pt x="38" y="33"/>
                    </a:cubicBezTo>
                    <a:cubicBezTo>
                      <a:pt x="37" y="33"/>
                      <a:pt x="36" y="33"/>
                      <a:pt x="36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Freeform 77"/>
              <p:cNvSpPr/>
              <p:nvPr/>
            </p:nvSpPr>
            <p:spPr>
              <a:xfrm>
                <a:off x="2627640" y="3440160"/>
                <a:ext cx="276840" cy="354240"/>
              </a:xfrm>
              <a:custGeom>
                <a:avLst/>
                <a:gdLst/>
                <a:ahLst/>
                <a:rect l="l" t="t" r="r" b="b"/>
                <a:pathLst>
                  <a:path w="26" h="32">
                    <a:moveTo>
                      <a:pt x="25" y="25"/>
                    </a:moveTo>
                    <a:cubicBezTo>
                      <a:pt x="25" y="24"/>
                      <a:pt x="25" y="24"/>
                      <a:pt x="24" y="23"/>
                    </a:cubicBezTo>
                    <a:cubicBezTo>
                      <a:pt x="24" y="23"/>
                      <a:pt x="23" y="23"/>
                      <a:pt x="22" y="22"/>
                    </a:cubicBezTo>
                    <a:cubicBezTo>
                      <a:pt x="22" y="22"/>
                      <a:pt x="23" y="21"/>
                      <a:pt x="22" y="20"/>
                    </a:cubicBezTo>
                    <a:cubicBezTo>
                      <a:pt x="21" y="20"/>
                      <a:pt x="20" y="20"/>
                      <a:pt x="19" y="19"/>
                    </a:cubicBezTo>
                    <a:cubicBezTo>
                      <a:pt x="18" y="18"/>
                      <a:pt x="20" y="18"/>
                      <a:pt x="19" y="18"/>
                    </a:cubicBezTo>
                    <a:cubicBezTo>
                      <a:pt x="19" y="17"/>
                      <a:pt x="18" y="17"/>
                      <a:pt x="18" y="16"/>
                    </a:cubicBezTo>
                    <a:cubicBezTo>
                      <a:pt x="16" y="15"/>
                      <a:pt x="17" y="12"/>
                      <a:pt x="16" y="11"/>
                    </a:cubicBezTo>
                    <a:cubicBezTo>
                      <a:pt x="16" y="11"/>
                      <a:pt x="13" y="12"/>
                      <a:pt x="13" y="11"/>
                    </a:cubicBezTo>
                    <a:cubicBezTo>
                      <a:pt x="13" y="9"/>
                      <a:pt x="14" y="8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4"/>
                      <a:pt x="8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4" y="1"/>
                      <a:pt x="3" y="3"/>
                    </a:cubicBezTo>
                    <a:cubicBezTo>
                      <a:pt x="2" y="3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3" y="14"/>
                      <a:pt x="4" y="12"/>
                      <a:pt x="5" y="13"/>
                    </a:cubicBezTo>
                    <a:cubicBezTo>
                      <a:pt x="6" y="14"/>
                      <a:pt x="4" y="14"/>
                      <a:pt x="5" y="16"/>
                    </a:cubicBezTo>
                    <a:cubicBezTo>
                      <a:pt x="5" y="17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6" y="22"/>
                      <a:pt x="5" y="23"/>
                      <a:pt x="6" y="24"/>
                    </a:cubicBezTo>
                    <a:cubicBezTo>
                      <a:pt x="6" y="26"/>
                      <a:pt x="8" y="27"/>
                      <a:pt x="9" y="29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10" y="30"/>
                      <a:pt x="11" y="30"/>
                      <a:pt x="12" y="30"/>
                    </a:cubicBezTo>
                    <a:cubicBezTo>
                      <a:pt x="15" y="29"/>
                      <a:pt x="17" y="29"/>
                      <a:pt x="19" y="30"/>
                    </a:cubicBezTo>
                    <a:cubicBezTo>
                      <a:pt x="21" y="30"/>
                      <a:pt x="24" y="32"/>
                      <a:pt x="25" y="30"/>
                    </a:cubicBezTo>
                    <a:cubicBezTo>
                      <a:pt x="26" y="29"/>
                      <a:pt x="24" y="28"/>
                      <a:pt x="24" y="27"/>
                    </a:cubicBezTo>
                    <a:cubicBezTo>
                      <a:pt x="24" y="27"/>
                      <a:pt x="25" y="26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Freeform 78"/>
              <p:cNvSpPr/>
              <p:nvPr/>
            </p:nvSpPr>
            <p:spPr>
              <a:xfrm>
                <a:off x="4336560" y="2332800"/>
                <a:ext cx="1329120" cy="775800"/>
              </a:xfrm>
              <a:custGeom>
                <a:avLst/>
                <a:gdLst/>
                <a:ahLst/>
                <a:rect l="l" t="t" r="r" b="b"/>
                <a:pathLst>
                  <a:path w="124" h="70">
                    <a:moveTo>
                      <a:pt x="41" y="68"/>
                    </a:move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70"/>
                      <a:pt x="41" y="69"/>
                      <a:pt x="42" y="69"/>
                    </a:cubicBezTo>
                    <a:cubicBezTo>
                      <a:pt x="42" y="68"/>
                      <a:pt x="42" y="67"/>
                      <a:pt x="41" y="68"/>
                    </a:cubicBezTo>
                    <a:close/>
                    <a:moveTo>
                      <a:pt x="58" y="15"/>
                    </a:moveTo>
                    <a:cubicBezTo>
                      <a:pt x="58" y="16"/>
                      <a:pt x="60" y="16"/>
                      <a:pt x="61" y="18"/>
                    </a:cubicBezTo>
                    <a:cubicBezTo>
                      <a:pt x="62" y="20"/>
                      <a:pt x="63" y="19"/>
                      <a:pt x="63" y="22"/>
                    </a:cubicBezTo>
                    <a:cubicBezTo>
                      <a:pt x="67" y="23"/>
                      <a:pt x="65" y="19"/>
                      <a:pt x="66" y="18"/>
                    </a:cubicBezTo>
                    <a:cubicBezTo>
                      <a:pt x="67" y="18"/>
                      <a:pt x="67" y="19"/>
                      <a:pt x="68" y="20"/>
                    </a:cubicBezTo>
                    <a:cubicBezTo>
                      <a:pt x="68" y="19"/>
                      <a:pt x="68" y="18"/>
                      <a:pt x="69" y="16"/>
                    </a:cubicBezTo>
                    <a:cubicBezTo>
                      <a:pt x="69" y="18"/>
                      <a:pt x="70" y="18"/>
                      <a:pt x="70" y="18"/>
                    </a:cubicBezTo>
                    <a:cubicBezTo>
                      <a:pt x="71" y="18"/>
                      <a:pt x="72" y="16"/>
                      <a:pt x="73" y="15"/>
                    </a:cubicBezTo>
                    <a:cubicBezTo>
                      <a:pt x="73" y="15"/>
                      <a:pt x="73" y="17"/>
                      <a:pt x="75" y="17"/>
                    </a:cubicBezTo>
                    <a:cubicBezTo>
                      <a:pt x="78" y="16"/>
                      <a:pt x="77" y="12"/>
                      <a:pt x="79" y="12"/>
                    </a:cubicBezTo>
                    <a:cubicBezTo>
                      <a:pt x="79" y="12"/>
                      <a:pt x="78" y="15"/>
                      <a:pt x="79" y="15"/>
                    </a:cubicBezTo>
                    <a:cubicBezTo>
                      <a:pt x="80" y="15"/>
                      <a:pt x="81" y="13"/>
                      <a:pt x="81" y="13"/>
                    </a:cubicBezTo>
                    <a:cubicBezTo>
                      <a:pt x="82" y="13"/>
                      <a:pt x="81" y="14"/>
                      <a:pt x="82" y="14"/>
                    </a:cubicBezTo>
                    <a:cubicBezTo>
                      <a:pt x="83" y="14"/>
                      <a:pt x="86" y="14"/>
                      <a:pt x="86" y="13"/>
                    </a:cubicBezTo>
                    <a:cubicBezTo>
                      <a:pt x="87" y="13"/>
                      <a:pt x="86" y="13"/>
                      <a:pt x="86" y="12"/>
                    </a:cubicBezTo>
                    <a:cubicBezTo>
                      <a:pt x="87" y="11"/>
                      <a:pt x="88" y="12"/>
                      <a:pt x="88" y="12"/>
                    </a:cubicBezTo>
                    <a:cubicBezTo>
                      <a:pt x="92" y="9"/>
                      <a:pt x="92" y="12"/>
                      <a:pt x="93" y="12"/>
                    </a:cubicBezTo>
                    <a:cubicBezTo>
                      <a:pt x="94" y="11"/>
                      <a:pt x="95" y="11"/>
                      <a:pt x="96" y="10"/>
                    </a:cubicBezTo>
                    <a:cubicBezTo>
                      <a:pt x="99" y="11"/>
                      <a:pt x="100" y="10"/>
                      <a:pt x="101" y="10"/>
                    </a:cubicBezTo>
                    <a:cubicBezTo>
                      <a:pt x="107" y="14"/>
                      <a:pt x="106" y="11"/>
                      <a:pt x="109" y="11"/>
                    </a:cubicBezTo>
                    <a:cubicBezTo>
                      <a:pt x="113" y="13"/>
                      <a:pt x="112" y="10"/>
                      <a:pt x="115" y="10"/>
                    </a:cubicBezTo>
                    <a:cubicBezTo>
                      <a:pt x="117" y="10"/>
                      <a:pt x="117" y="11"/>
                      <a:pt x="119" y="10"/>
                    </a:cubicBezTo>
                    <a:cubicBezTo>
                      <a:pt x="124" y="6"/>
                      <a:pt x="123" y="4"/>
                      <a:pt x="122" y="3"/>
                    </a:cubicBezTo>
                    <a:cubicBezTo>
                      <a:pt x="115" y="1"/>
                      <a:pt x="115" y="4"/>
                      <a:pt x="114" y="4"/>
                    </a:cubicBezTo>
                    <a:cubicBezTo>
                      <a:pt x="112" y="4"/>
                      <a:pt x="111" y="4"/>
                      <a:pt x="109" y="4"/>
                    </a:cubicBezTo>
                    <a:cubicBezTo>
                      <a:pt x="108" y="4"/>
                      <a:pt x="107" y="3"/>
                      <a:pt x="106" y="3"/>
                    </a:cubicBezTo>
                    <a:cubicBezTo>
                      <a:pt x="105" y="3"/>
                      <a:pt x="104" y="4"/>
                      <a:pt x="103" y="3"/>
                    </a:cubicBezTo>
                    <a:cubicBezTo>
                      <a:pt x="102" y="3"/>
                      <a:pt x="101" y="0"/>
                      <a:pt x="99" y="0"/>
                    </a:cubicBezTo>
                    <a:cubicBezTo>
                      <a:pt x="97" y="0"/>
                      <a:pt x="98" y="3"/>
                      <a:pt x="95" y="1"/>
                    </a:cubicBezTo>
                    <a:cubicBezTo>
                      <a:pt x="94" y="1"/>
                      <a:pt x="93" y="1"/>
                      <a:pt x="92" y="1"/>
                    </a:cubicBezTo>
                    <a:cubicBezTo>
                      <a:pt x="91" y="1"/>
                      <a:pt x="90" y="0"/>
                      <a:pt x="89" y="0"/>
                    </a:cubicBezTo>
                    <a:cubicBezTo>
                      <a:pt x="87" y="0"/>
                      <a:pt x="87" y="1"/>
                      <a:pt x="86" y="1"/>
                    </a:cubicBezTo>
                    <a:cubicBezTo>
                      <a:pt x="85" y="1"/>
                      <a:pt x="85" y="1"/>
                      <a:pt x="84" y="1"/>
                    </a:cubicBezTo>
                    <a:cubicBezTo>
                      <a:pt x="83" y="2"/>
                      <a:pt x="82" y="3"/>
                      <a:pt x="82" y="3"/>
                    </a:cubicBezTo>
                    <a:cubicBezTo>
                      <a:pt x="81" y="3"/>
                      <a:pt x="80" y="2"/>
                      <a:pt x="80" y="2"/>
                    </a:cubicBezTo>
                    <a:cubicBezTo>
                      <a:pt x="79" y="2"/>
                      <a:pt x="79" y="3"/>
                      <a:pt x="78" y="4"/>
                    </a:cubicBezTo>
                    <a:cubicBezTo>
                      <a:pt x="77" y="3"/>
                      <a:pt x="76" y="1"/>
                      <a:pt x="75" y="2"/>
                    </a:cubicBezTo>
                    <a:cubicBezTo>
                      <a:pt x="74" y="3"/>
                      <a:pt x="75" y="4"/>
                      <a:pt x="75" y="5"/>
                    </a:cubicBezTo>
                    <a:cubicBezTo>
                      <a:pt x="74" y="5"/>
                      <a:pt x="73" y="4"/>
                      <a:pt x="73" y="5"/>
                    </a:cubicBezTo>
                    <a:cubicBezTo>
                      <a:pt x="73" y="6"/>
                      <a:pt x="75" y="7"/>
                      <a:pt x="74" y="8"/>
                    </a:cubicBezTo>
                    <a:cubicBezTo>
                      <a:pt x="72" y="7"/>
                      <a:pt x="71" y="5"/>
                      <a:pt x="70" y="7"/>
                    </a:cubicBezTo>
                    <a:cubicBezTo>
                      <a:pt x="70" y="8"/>
                      <a:pt x="71" y="8"/>
                      <a:pt x="71" y="9"/>
                    </a:cubicBezTo>
                    <a:cubicBezTo>
                      <a:pt x="70" y="9"/>
                      <a:pt x="70" y="8"/>
                      <a:pt x="69" y="8"/>
                    </a:cubicBezTo>
                    <a:cubicBezTo>
                      <a:pt x="68" y="8"/>
                      <a:pt x="66" y="10"/>
                      <a:pt x="67" y="11"/>
                    </a:cubicBezTo>
                    <a:cubicBezTo>
                      <a:pt x="67" y="11"/>
                      <a:pt x="67" y="11"/>
                      <a:pt x="66" y="11"/>
                    </a:cubicBezTo>
                    <a:cubicBezTo>
                      <a:pt x="66" y="11"/>
                      <a:pt x="65" y="10"/>
                      <a:pt x="64" y="10"/>
                    </a:cubicBezTo>
                    <a:cubicBezTo>
                      <a:pt x="63" y="10"/>
                      <a:pt x="62" y="11"/>
                      <a:pt x="62" y="11"/>
                    </a:cubicBezTo>
                    <a:cubicBezTo>
                      <a:pt x="61" y="11"/>
                      <a:pt x="60" y="10"/>
                      <a:pt x="58" y="11"/>
                    </a:cubicBezTo>
                    <a:cubicBezTo>
                      <a:pt x="58" y="12"/>
                      <a:pt x="61" y="13"/>
                      <a:pt x="62" y="14"/>
                    </a:cubicBezTo>
                    <a:cubicBezTo>
                      <a:pt x="61" y="14"/>
                      <a:pt x="59" y="14"/>
                      <a:pt x="58" y="15"/>
                    </a:cubicBezTo>
                    <a:close/>
                    <a:moveTo>
                      <a:pt x="46" y="58"/>
                    </a:moveTo>
                    <a:cubicBezTo>
                      <a:pt x="46" y="61"/>
                      <a:pt x="47" y="64"/>
                      <a:pt x="47" y="67"/>
                    </a:cubicBezTo>
                    <a:cubicBezTo>
                      <a:pt x="48" y="67"/>
                      <a:pt x="49" y="68"/>
                      <a:pt x="51" y="66"/>
                    </a:cubicBezTo>
                    <a:cubicBezTo>
                      <a:pt x="51" y="65"/>
                      <a:pt x="52" y="63"/>
                      <a:pt x="52" y="62"/>
                    </a:cubicBezTo>
                    <a:cubicBezTo>
                      <a:pt x="52" y="60"/>
                      <a:pt x="50" y="57"/>
                      <a:pt x="49" y="55"/>
                    </a:cubicBezTo>
                    <a:cubicBezTo>
                      <a:pt x="49" y="55"/>
                      <a:pt x="48" y="58"/>
                      <a:pt x="46" y="58"/>
                    </a:cubicBezTo>
                    <a:close/>
                    <a:moveTo>
                      <a:pt x="0" y="43"/>
                    </a:moveTo>
                    <a:cubicBezTo>
                      <a:pt x="2" y="46"/>
                      <a:pt x="5" y="45"/>
                      <a:pt x="8" y="44"/>
                    </a:cubicBezTo>
                    <a:cubicBezTo>
                      <a:pt x="11" y="45"/>
                      <a:pt x="11" y="44"/>
                      <a:pt x="10" y="41"/>
                    </a:cubicBezTo>
                    <a:cubicBezTo>
                      <a:pt x="10" y="40"/>
                      <a:pt x="11" y="38"/>
                      <a:pt x="7" y="37"/>
                    </a:cubicBezTo>
                    <a:cubicBezTo>
                      <a:pt x="5" y="37"/>
                      <a:pt x="4" y="39"/>
                      <a:pt x="3" y="40"/>
                    </a:cubicBezTo>
                    <a:cubicBezTo>
                      <a:pt x="1" y="41"/>
                      <a:pt x="0" y="41"/>
                      <a:pt x="0" y="43"/>
                    </a:cubicBezTo>
                    <a:close/>
                    <a:moveTo>
                      <a:pt x="34" y="31"/>
                    </a:moveTo>
                    <a:cubicBezTo>
                      <a:pt x="33" y="31"/>
                      <a:pt x="34" y="32"/>
                      <a:pt x="34" y="33"/>
                    </a:cubicBezTo>
                    <a:cubicBezTo>
                      <a:pt x="34" y="34"/>
                      <a:pt x="33" y="34"/>
                      <a:pt x="34" y="34"/>
                    </a:cubicBezTo>
                    <a:cubicBezTo>
                      <a:pt x="35" y="35"/>
                      <a:pt x="35" y="33"/>
                      <a:pt x="35" y="32"/>
                    </a:cubicBezTo>
                    <a:cubicBezTo>
                      <a:pt x="36" y="31"/>
                      <a:pt x="35" y="30"/>
                      <a:pt x="34" y="31"/>
                    </a:cubicBezTo>
                    <a:close/>
                    <a:moveTo>
                      <a:pt x="46" y="50"/>
                    </a:moveTo>
                    <a:cubicBezTo>
                      <a:pt x="48" y="48"/>
                      <a:pt x="46" y="44"/>
                      <a:pt x="46" y="40"/>
                    </a:cubicBezTo>
                    <a:cubicBezTo>
                      <a:pt x="47" y="38"/>
                      <a:pt x="48" y="36"/>
                      <a:pt x="48" y="35"/>
                    </a:cubicBezTo>
                    <a:cubicBezTo>
                      <a:pt x="48" y="34"/>
                      <a:pt x="48" y="33"/>
                      <a:pt x="48" y="32"/>
                    </a:cubicBezTo>
                    <a:cubicBezTo>
                      <a:pt x="49" y="31"/>
                      <a:pt x="51" y="30"/>
                      <a:pt x="52" y="30"/>
                    </a:cubicBezTo>
                    <a:cubicBezTo>
                      <a:pt x="52" y="29"/>
                      <a:pt x="52" y="28"/>
                      <a:pt x="52" y="27"/>
                    </a:cubicBezTo>
                    <a:cubicBezTo>
                      <a:pt x="53" y="27"/>
                      <a:pt x="53" y="27"/>
                      <a:pt x="54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5" y="26"/>
                      <a:pt x="56" y="27"/>
                    </a:cubicBezTo>
                    <a:cubicBezTo>
                      <a:pt x="56" y="26"/>
                      <a:pt x="56" y="25"/>
                      <a:pt x="57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9" y="25"/>
                      <a:pt x="58" y="24"/>
                      <a:pt x="58" y="23"/>
                    </a:cubicBezTo>
                    <a:cubicBezTo>
                      <a:pt x="59" y="23"/>
                      <a:pt x="61" y="24"/>
                      <a:pt x="61" y="20"/>
                    </a:cubicBezTo>
                    <a:cubicBezTo>
                      <a:pt x="58" y="18"/>
                      <a:pt x="56" y="16"/>
                      <a:pt x="54" y="15"/>
                    </a:cubicBezTo>
                    <a:cubicBezTo>
                      <a:pt x="52" y="15"/>
                      <a:pt x="51" y="17"/>
                      <a:pt x="50" y="18"/>
                    </a:cubicBezTo>
                    <a:cubicBezTo>
                      <a:pt x="49" y="18"/>
                      <a:pt x="48" y="16"/>
                      <a:pt x="47" y="17"/>
                    </a:cubicBezTo>
                    <a:cubicBezTo>
                      <a:pt x="46" y="17"/>
                      <a:pt x="47" y="17"/>
                      <a:pt x="47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47" y="20"/>
                      <a:pt x="46" y="20"/>
                      <a:pt x="46" y="21"/>
                    </a:cubicBezTo>
                    <a:cubicBezTo>
                      <a:pt x="44" y="21"/>
                      <a:pt x="43" y="23"/>
                      <a:pt x="41" y="24"/>
                    </a:cubicBezTo>
                    <a:cubicBezTo>
                      <a:pt x="40" y="24"/>
                      <a:pt x="39" y="23"/>
                      <a:pt x="39" y="21"/>
                    </a:cubicBezTo>
                    <a:cubicBezTo>
                      <a:pt x="37" y="21"/>
                      <a:pt x="33" y="27"/>
                      <a:pt x="34" y="28"/>
                    </a:cubicBezTo>
                    <a:cubicBezTo>
                      <a:pt x="35" y="29"/>
                      <a:pt x="36" y="28"/>
                      <a:pt x="37" y="28"/>
                    </a:cubicBezTo>
                    <a:cubicBezTo>
                      <a:pt x="37" y="30"/>
                      <a:pt x="38" y="31"/>
                      <a:pt x="39" y="32"/>
                    </a:cubicBezTo>
                    <a:lnTo>
                      <a:pt x="38" y="34"/>
                    </a:lnTo>
                    <a:cubicBezTo>
                      <a:pt x="39" y="33"/>
                      <a:pt x="40" y="34"/>
                      <a:pt x="40" y="35"/>
                    </a:cubicBezTo>
                    <a:cubicBezTo>
                      <a:pt x="39" y="35"/>
                      <a:pt x="38" y="35"/>
                      <a:pt x="38" y="34"/>
                    </a:cubicBezTo>
                    <a:cubicBezTo>
                      <a:pt x="38" y="35"/>
                      <a:pt x="37" y="35"/>
                      <a:pt x="38" y="36"/>
                    </a:cubicBezTo>
                    <a:cubicBezTo>
                      <a:pt x="38" y="36"/>
                      <a:pt x="39" y="36"/>
                      <a:pt x="39" y="37"/>
                    </a:cubicBezTo>
                    <a:cubicBezTo>
                      <a:pt x="38" y="38"/>
                      <a:pt x="37" y="36"/>
                      <a:pt x="36" y="36"/>
                    </a:cubicBezTo>
                    <a:cubicBezTo>
                      <a:pt x="34" y="41"/>
                      <a:pt x="37" y="40"/>
                      <a:pt x="37" y="42"/>
                    </a:cubicBezTo>
                    <a:cubicBezTo>
                      <a:pt x="36" y="47"/>
                      <a:pt x="38" y="44"/>
                      <a:pt x="39" y="45"/>
                    </a:cubicBezTo>
                    <a:cubicBezTo>
                      <a:pt x="42" y="48"/>
                      <a:pt x="42" y="46"/>
                      <a:pt x="43" y="47"/>
                    </a:cubicBezTo>
                    <a:cubicBezTo>
                      <a:pt x="44" y="49"/>
                      <a:pt x="45" y="50"/>
                      <a:pt x="46" y="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Freeform 79"/>
              <p:cNvSpPr/>
              <p:nvPr/>
            </p:nvSpPr>
            <p:spPr>
              <a:xfrm>
                <a:off x="3950640" y="2630880"/>
                <a:ext cx="1093320" cy="800640"/>
              </a:xfrm>
              <a:custGeom>
                <a:avLst/>
                <a:gdLst/>
                <a:ahLst/>
                <a:rect l="l" t="t" r="r" b="b"/>
                <a:pathLst>
                  <a:path w="102" h="72">
                    <a:moveTo>
                      <a:pt x="102" y="59"/>
                    </a:moveTo>
                    <a:cubicBezTo>
                      <a:pt x="101" y="56"/>
                      <a:pt x="99" y="52"/>
                      <a:pt x="97" y="49"/>
                    </a:cubicBezTo>
                    <a:cubicBezTo>
                      <a:pt x="96" y="47"/>
                      <a:pt x="93" y="45"/>
                      <a:pt x="91" y="43"/>
                    </a:cubicBezTo>
                    <a:cubicBezTo>
                      <a:pt x="89" y="40"/>
                      <a:pt x="88" y="39"/>
                      <a:pt x="87" y="41"/>
                    </a:cubicBezTo>
                    <a:cubicBezTo>
                      <a:pt x="85" y="41"/>
                      <a:pt x="84" y="40"/>
                      <a:pt x="84" y="43"/>
                    </a:cubicBezTo>
                    <a:cubicBezTo>
                      <a:pt x="84" y="44"/>
                      <a:pt x="83" y="45"/>
                      <a:pt x="82" y="46"/>
                    </a:cubicBezTo>
                    <a:cubicBezTo>
                      <a:pt x="82" y="46"/>
                      <a:pt x="84" y="46"/>
                      <a:pt x="83" y="48"/>
                    </a:cubicBezTo>
                    <a:cubicBezTo>
                      <a:pt x="82" y="49"/>
                      <a:pt x="81" y="51"/>
                      <a:pt x="80" y="51"/>
                    </a:cubicBezTo>
                    <a:cubicBezTo>
                      <a:pt x="79" y="50"/>
                      <a:pt x="78" y="49"/>
                      <a:pt x="76" y="49"/>
                    </a:cubicBezTo>
                    <a:cubicBezTo>
                      <a:pt x="74" y="49"/>
                      <a:pt x="75" y="53"/>
                      <a:pt x="73" y="52"/>
                    </a:cubicBezTo>
                    <a:cubicBezTo>
                      <a:pt x="71" y="49"/>
                      <a:pt x="74" y="48"/>
                      <a:pt x="76" y="48"/>
                    </a:cubicBezTo>
                    <a:cubicBezTo>
                      <a:pt x="75" y="47"/>
                      <a:pt x="75" y="46"/>
                      <a:pt x="76" y="45"/>
                    </a:cubicBezTo>
                    <a:cubicBezTo>
                      <a:pt x="77" y="45"/>
                      <a:pt x="77" y="44"/>
                      <a:pt x="75" y="44"/>
                    </a:cubicBezTo>
                    <a:cubicBezTo>
                      <a:pt x="72" y="43"/>
                      <a:pt x="73" y="44"/>
                      <a:pt x="71" y="45"/>
                    </a:cubicBezTo>
                    <a:cubicBezTo>
                      <a:pt x="70" y="45"/>
                      <a:pt x="71" y="43"/>
                      <a:pt x="66" y="44"/>
                    </a:cubicBezTo>
                    <a:cubicBezTo>
                      <a:pt x="64" y="43"/>
                      <a:pt x="64" y="40"/>
                      <a:pt x="59" y="39"/>
                    </a:cubicBezTo>
                    <a:cubicBezTo>
                      <a:pt x="55" y="39"/>
                      <a:pt x="55" y="42"/>
                      <a:pt x="54" y="42"/>
                    </a:cubicBezTo>
                    <a:cubicBezTo>
                      <a:pt x="54" y="41"/>
                      <a:pt x="53" y="40"/>
                      <a:pt x="53" y="38"/>
                    </a:cubicBezTo>
                    <a:cubicBezTo>
                      <a:pt x="53" y="38"/>
                      <a:pt x="50" y="39"/>
                      <a:pt x="50" y="35"/>
                    </a:cubicBezTo>
                    <a:cubicBezTo>
                      <a:pt x="53" y="36"/>
                      <a:pt x="52" y="35"/>
                      <a:pt x="53" y="33"/>
                    </a:cubicBezTo>
                    <a:cubicBezTo>
                      <a:pt x="54" y="33"/>
                      <a:pt x="55" y="33"/>
                      <a:pt x="56" y="31"/>
                    </a:cubicBezTo>
                    <a:cubicBezTo>
                      <a:pt x="57" y="31"/>
                      <a:pt x="58" y="33"/>
                      <a:pt x="59" y="32"/>
                    </a:cubicBezTo>
                    <a:cubicBezTo>
                      <a:pt x="59" y="32"/>
                      <a:pt x="60" y="31"/>
                      <a:pt x="53" y="30"/>
                    </a:cubicBezTo>
                    <a:cubicBezTo>
                      <a:pt x="51" y="30"/>
                      <a:pt x="50" y="29"/>
                      <a:pt x="49" y="29"/>
                    </a:cubicBezTo>
                    <a:cubicBezTo>
                      <a:pt x="48" y="30"/>
                      <a:pt x="50" y="33"/>
                      <a:pt x="47" y="32"/>
                    </a:cubicBezTo>
                    <a:cubicBezTo>
                      <a:pt x="47" y="31"/>
                      <a:pt x="48" y="30"/>
                      <a:pt x="46" y="29"/>
                    </a:cubicBezTo>
                    <a:cubicBezTo>
                      <a:pt x="45" y="28"/>
                      <a:pt x="44" y="29"/>
                      <a:pt x="42" y="29"/>
                    </a:cubicBezTo>
                    <a:cubicBezTo>
                      <a:pt x="39" y="27"/>
                      <a:pt x="42" y="27"/>
                      <a:pt x="32" y="27"/>
                    </a:cubicBezTo>
                    <a:cubicBezTo>
                      <a:pt x="30" y="27"/>
                      <a:pt x="31" y="25"/>
                      <a:pt x="30" y="24"/>
                    </a:cubicBezTo>
                    <a:cubicBezTo>
                      <a:pt x="29" y="24"/>
                      <a:pt x="29" y="26"/>
                      <a:pt x="28" y="26"/>
                    </a:cubicBezTo>
                    <a:cubicBezTo>
                      <a:pt x="26" y="27"/>
                      <a:pt x="25" y="25"/>
                      <a:pt x="24" y="25"/>
                    </a:cubicBezTo>
                    <a:cubicBezTo>
                      <a:pt x="22" y="26"/>
                      <a:pt x="20" y="28"/>
                      <a:pt x="16" y="28"/>
                    </a:cubicBezTo>
                    <a:cubicBezTo>
                      <a:pt x="12" y="28"/>
                      <a:pt x="12" y="25"/>
                      <a:pt x="10" y="24"/>
                    </a:cubicBezTo>
                    <a:cubicBezTo>
                      <a:pt x="10" y="23"/>
                      <a:pt x="11" y="22"/>
                      <a:pt x="12" y="21"/>
                    </a:cubicBezTo>
                    <a:cubicBezTo>
                      <a:pt x="12" y="19"/>
                      <a:pt x="10" y="18"/>
                      <a:pt x="11" y="16"/>
                    </a:cubicBezTo>
                    <a:cubicBezTo>
                      <a:pt x="12" y="15"/>
                      <a:pt x="13" y="15"/>
                      <a:pt x="14" y="15"/>
                    </a:cubicBezTo>
                    <a:cubicBezTo>
                      <a:pt x="17" y="14"/>
                      <a:pt x="18" y="15"/>
                      <a:pt x="19" y="16"/>
                    </a:cubicBezTo>
                    <a:cubicBezTo>
                      <a:pt x="20" y="16"/>
                      <a:pt x="21" y="18"/>
                      <a:pt x="22" y="18"/>
                    </a:cubicBezTo>
                    <a:cubicBezTo>
                      <a:pt x="23" y="18"/>
                      <a:pt x="23" y="17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7"/>
                      <a:pt x="22" y="5"/>
                      <a:pt x="20" y="4"/>
                    </a:cubicBezTo>
                    <a:cubicBezTo>
                      <a:pt x="20" y="3"/>
                      <a:pt x="20" y="2"/>
                      <a:pt x="20" y="0"/>
                    </a:cubicBezTo>
                    <a:cubicBezTo>
                      <a:pt x="18" y="1"/>
                      <a:pt x="18" y="4"/>
                      <a:pt x="18" y="6"/>
                    </a:cubicBezTo>
                    <a:cubicBezTo>
                      <a:pt x="17" y="7"/>
                      <a:pt x="16" y="8"/>
                      <a:pt x="16" y="8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6" y="14"/>
                      <a:pt x="7" y="15"/>
                      <a:pt x="7" y="17"/>
                    </a:cubicBezTo>
                    <a:cubicBezTo>
                      <a:pt x="6" y="18"/>
                      <a:pt x="5" y="19"/>
                      <a:pt x="4" y="19"/>
                    </a:cubicBezTo>
                    <a:cubicBezTo>
                      <a:pt x="3" y="19"/>
                      <a:pt x="3" y="19"/>
                      <a:pt x="3" y="21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3"/>
                      <a:pt x="0" y="26"/>
                      <a:pt x="3" y="30"/>
                    </a:cubicBezTo>
                    <a:cubicBezTo>
                      <a:pt x="4" y="33"/>
                      <a:pt x="5" y="36"/>
                      <a:pt x="6" y="37"/>
                    </a:cubicBezTo>
                    <a:cubicBezTo>
                      <a:pt x="7" y="38"/>
                      <a:pt x="8" y="38"/>
                      <a:pt x="10" y="38"/>
                    </a:cubicBezTo>
                    <a:cubicBezTo>
                      <a:pt x="10" y="38"/>
                      <a:pt x="9" y="37"/>
                      <a:pt x="9" y="37"/>
                    </a:cubicBezTo>
                    <a:cubicBezTo>
                      <a:pt x="9" y="37"/>
                      <a:pt x="10" y="37"/>
                      <a:pt x="12" y="37"/>
                    </a:cubicBezTo>
                    <a:cubicBezTo>
                      <a:pt x="13" y="37"/>
                      <a:pt x="14" y="39"/>
                      <a:pt x="16" y="40"/>
                    </a:cubicBezTo>
                    <a:cubicBezTo>
                      <a:pt x="23" y="40"/>
                      <a:pt x="33" y="44"/>
                      <a:pt x="37" y="42"/>
                    </a:cubicBezTo>
                    <a:cubicBezTo>
                      <a:pt x="39" y="51"/>
                      <a:pt x="65" y="65"/>
                      <a:pt x="71" y="70"/>
                    </a:cubicBezTo>
                    <a:cubicBezTo>
                      <a:pt x="80" y="72"/>
                      <a:pt x="81" y="66"/>
                      <a:pt x="83" y="65"/>
                    </a:cubicBezTo>
                    <a:cubicBezTo>
                      <a:pt x="85" y="65"/>
                      <a:pt x="86" y="66"/>
                      <a:pt x="88" y="66"/>
                    </a:cubicBezTo>
                    <a:cubicBezTo>
                      <a:pt x="89" y="65"/>
                      <a:pt x="90" y="64"/>
                      <a:pt x="94" y="63"/>
                    </a:cubicBezTo>
                    <a:cubicBezTo>
                      <a:pt x="95" y="63"/>
                      <a:pt x="96" y="64"/>
                      <a:pt x="98" y="64"/>
                    </a:cubicBezTo>
                    <a:cubicBezTo>
                      <a:pt x="99" y="63"/>
                      <a:pt x="100" y="62"/>
                      <a:pt x="100" y="59"/>
                    </a:cubicBezTo>
                    <a:cubicBezTo>
                      <a:pt x="100" y="59"/>
                      <a:pt x="101" y="59"/>
                      <a:pt x="102" y="5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Freeform 80"/>
              <p:cNvSpPr/>
              <p:nvPr/>
            </p:nvSpPr>
            <p:spPr>
              <a:xfrm>
                <a:off x="3515400" y="1981440"/>
                <a:ext cx="481320" cy="750600"/>
              </a:xfrm>
              <a:custGeom>
                <a:avLst/>
                <a:gdLst/>
                <a:ahLst/>
                <a:rect l="l" t="t" r="r" b="b"/>
                <a:pathLst>
                  <a:path w="45" h="68">
                    <a:moveTo>
                      <a:pt x="11" y="34"/>
                    </a:moveTo>
                    <a:cubicBezTo>
                      <a:pt x="11" y="34"/>
                      <a:pt x="11" y="33"/>
                      <a:pt x="11" y="33"/>
                    </a:cubicBezTo>
                    <a:cubicBezTo>
                      <a:pt x="12" y="29"/>
                      <a:pt x="13" y="28"/>
                      <a:pt x="14" y="28"/>
                    </a:cubicBezTo>
                    <a:cubicBezTo>
                      <a:pt x="15" y="30"/>
                      <a:pt x="12" y="33"/>
                      <a:pt x="13" y="35"/>
                    </a:cubicBezTo>
                    <a:cubicBezTo>
                      <a:pt x="13" y="36"/>
                      <a:pt x="13" y="39"/>
                      <a:pt x="14" y="39"/>
                    </a:cubicBezTo>
                    <a:cubicBezTo>
                      <a:pt x="15" y="40"/>
                      <a:pt x="14" y="40"/>
                      <a:pt x="14" y="41"/>
                    </a:cubicBezTo>
                    <a:cubicBezTo>
                      <a:pt x="14" y="42"/>
                      <a:pt x="15" y="44"/>
                      <a:pt x="14" y="46"/>
                    </a:cubicBezTo>
                    <a:cubicBezTo>
                      <a:pt x="14" y="48"/>
                      <a:pt x="16" y="50"/>
                      <a:pt x="17" y="54"/>
                    </a:cubicBezTo>
                    <a:cubicBezTo>
                      <a:pt x="19" y="61"/>
                      <a:pt x="23" y="68"/>
                      <a:pt x="31" y="66"/>
                    </a:cubicBezTo>
                    <a:cubicBezTo>
                      <a:pt x="33" y="66"/>
                      <a:pt x="35" y="66"/>
                      <a:pt x="36" y="66"/>
                    </a:cubicBezTo>
                    <a:cubicBezTo>
                      <a:pt x="37" y="65"/>
                      <a:pt x="38" y="65"/>
                      <a:pt x="40" y="64"/>
                    </a:cubicBezTo>
                    <a:cubicBezTo>
                      <a:pt x="41" y="64"/>
                      <a:pt x="41" y="62"/>
                      <a:pt x="41" y="61"/>
                    </a:cubicBezTo>
                    <a:cubicBezTo>
                      <a:pt x="41" y="61"/>
                      <a:pt x="42" y="60"/>
                      <a:pt x="43" y="59"/>
                    </a:cubicBezTo>
                    <a:cubicBezTo>
                      <a:pt x="43" y="57"/>
                      <a:pt x="44" y="54"/>
                      <a:pt x="44" y="52"/>
                    </a:cubicBezTo>
                    <a:cubicBezTo>
                      <a:pt x="44" y="50"/>
                      <a:pt x="43" y="49"/>
                      <a:pt x="43" y="48"/>
                    </a:cubicBezTo>
                    <a:cubicBezTo>
                      <a:pt x="44" y="41"/>
                      <a:pt x="44" y="38"/>
                      <a:pt x="43" y="33"/>
                    </a:cubicBezTo>
                    <a:cubicBezTo>
                      <a:pt x="44" y="31"/>
                      <a:pt x="45" y="30"/>
                      <a:pt x="44" y="28"/>
                    </a:cubicBezTo>
                    <a:cubicBezTo>
                      <a:pt x="44" y="25"/>
                      <a:pt x="42" y="25"/>
                      <a:pt x="41" y="22"/>
                    </a:cubicBezTo>
                    <a:cubicBezTo>
                      <a:pt x="41" y="21"/>
                      <a:pt x="42" y="19"/>
                      <a:pt x="36" y="19"/>
                    </a:cubicBezTo>
                    <a:cubicBezTo>
                      <a:pt x="38" y="18"/>
                      <a:pt x="40" y="18"/>
                      <a:pt x="40" y="16"/>
                    </a:cubicBezTo>
                    <a:cubicBezTo>
                      <a:pt x="40" y="16"/>
                      <a:pt x="39" y="15"/>
                      <a:pt x="38" y="14"/>
                    </a:cubicBezTo>
                    <a:cubicBezTo>
                      <a:pt x="38" y="13"/>
                      <a:pt x="38" y="12"/>
                      <a:pt x="39" y="11"/>
                    </a:cubicBezTo>
                    <a:cubicBezTo>
                      <a:pt x="40" y="14"/>
                      <a:pt x="41" y="15"/>
                      <a:pt x="42" y="14"/>
                    </a:cubicBezTo>
                    <a:cubicBezTo>
                      <a:pt x="43" y="13"/>
                      <a:pt x="43" y="12"/>
                      <a:pt x="43" y="10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9" y="7"/>
                      <a:pt x="39" y="6"/>
                      <a:pt x="39" y="5"/>
                    </a:cubicBezTo>
                    <a:cubicBezTo>
                      <a:pt x="38" y="6"/>
                      <a:pt x="36" y="6"/>
                      <a:pt x="35" y="5"/>
                    </a:cubicBezTo>
                    <a:cubicBezTo>
                      <a:pt x="31" y="4"/>
                      <a:pt x="28" y="0"/>
                      <a:pt x="26" y="0"/>
                    </a:cubicBezTo>
                    <a:cubicBezTo>
                      <a:pt x="24" y="0"/>
                      <a:pt x="24" y="2"/>
                      <a:pt x="23" y="2"/>
                    </a:cubicBezTo>
                    <a:cubicBezTo>
                      <a:pt x="21" y="3"/>
                      <a:pt x="19" y="2"/>
                      <a:pt x="17" y="2"/>
                    </a:cubicBezTo>
                    <a:cubicBezTo>
                      <a:pt x="16" y="3"/>
                      <a:pt x="16" y="5"/>
                      <a:pt x="15" y="10"/>
                    </a:cubicBezTo>
                    <a:cubicBezTo>
                      <a:pt x="14" y="13"/>
                      <a:pt x="13" y="15"/>
                      <a:pt x="10" y="15"/>
                    </a:cubicBezTo>
                    <a:cubicBezTo>
                      <a:pt x="8" y="15"/>
                      <a:pt x="6" y="14"/>
                      <a:pt x="3" y="15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2" y="19"/>
                      <a:pt x="6" y="26"/>
                      <a:pt x="7" y="28"/>
                    </a:cubicBezTo>
                    <a:cubicBezTo>
                      <a:pt x="6" y="29"/>
                      <a:pt x="4" y="29"/>
                      <a:pt x="4" y="32"/>
                    </a:cubicBezTo>
                    <a:cubicBezTo>
                      <a:pt x="5" y="35"/>
                      <a:pt x="9" y="33"/>
                      <a:pt x="11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Freeform 81"/>
              <p:cNvSpPr/>
              <p:nvPr/>
            </p:nvSpPr>
            <p:spPr>
              <a:xfrm>
                <a:off x="3149640" y="2655720"/>
                <a:ext cx="975600" cy="937080"/>
              </a:xfrm>
              <a:custGeom>
                <a:avLst/>
                <a:gdLst/>
                <a:ahLst/>
                <a:rect l="l" t="t" r="r" b="b"/>
                <a:pathLst>
                  <a:path w="91" h="85">
                    <a:moveTo>
                      <a:pt x="75" y="20"/>
                    </a:move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20"/>
                      <a:pt x="73" y="22"/>
                      <a:pt x="72" y="21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1" y="20"/>
                      <a:pt x="70" y="20"/>
                      <a:pt x="70" y="19"/>
                    </a:cubicBezTo>
                    <a:cubicBezTo>
                      <a:pt x="70" y="18"/>
                      <a:pt x="73" y="18"/>
                      <a:pt x="73" y="17"/>
                    </a:cubicBezTo>
                    <a:cubicBezTo>
                      <a:pt x="73" y="15"/>
                      <a:pt x="71" y="15"/>
                      <a:pt x="70" y="14"/>
                    </a:cubicBezTo>
                    <a:cubicBezTo>
                      <a:pt x="70" y="12"/>
                      <a:pt x="70" y="11"/>
                      <a:pt x="70" y="11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1" y="11"/>
                      <a:pt x="61" y="10"/>
                      <a:pt x="59" y="10"/>
                    </a:cubicBezTo>
                    <a:cubicBezTo>
                      <a:pt x="59" y="10"/>
                      <a:pt x="57" y="10"/>
                      <a:pt x="55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0" y="11"/>
                      <a:pt x="50" y="13"/>
                      <a:pt x="49" y="14"/>
                    </a:cubicBezTo>
                    <a:cubicBezTo>
                      <a:pt x="48" y="16"/>
                      <a:pt x="48" y="19"/>
                      <a:pt x="44" y="18"/>
                    </a:cubicBezTo>
                    <a:cubicBezTo>
                      <a:pt x="43" y="18"/>
                      <a:pt x="42" y="18"/>
                      <a:pt x="42" y="13"/>
                    </a:cubicBezTo>
                    <a:cubicBezTo>
                      <a:pt x="41" y="13"/>
                      <a:pt x="42" y="11"/>
                      <a:pt x="41" y="11"/>
                    </a:cubicBezTo>
                    <a:cubicBezTo>
                      <a:pt x="40" y="10"/>
                      <a:pt x="38" y="10"/>
                      <a:pt x="38" y="9"/>
                    </a:cubicBezTo>
                    <a:cubicBezTo>
                      <a:pt x="39" y="9"/>
                      <a:pt x="39" y="9"/>
                      <a:pt x="40" y="9"/>
                    </a:cubicBezTo>
                    <a:cubicBezTo>
                      <a:pt x="41" y="9"/>
                      <a:pt x="41" y="8"/>
                      <a:pt x="40" y="6"/>
                    </a:cubicBezTo>
                    <a:cubicBezTo>
                      <a:pt x="40" y="4"/>
                      <a:pt x="41" y="5"/>
                      <a:pt x="41" y="3"/>
                    </a:cubicBezTo>
                    <a:cubicBezTo>
                      <a:pt x="41" y="2"/>
                      <a:pt x="40" y="1"/>
                      <a:pt x="40" y="1"/>
                    </a:cubicBezTo>
                    <a:cubicBezTo>
                      <a:pt x="38" y="0"/>
                      <a:pt x="39" y="2"/>
                      <a:pt x="38" y="2"/>
                    </a:cubicBezTo>
                    <a:cubicBezTo>
                      <a:pt x="37" y="2"/>
                      <a:pt x="36" y="2"/>
                      <a:pt x="36" y="1"/>
                    </a:cubicBezTo>
                    <a:cubicBezTo>
                      <a:pt x="35" y="0"/>
                      <a:pt x="35" y="2"/>
                      <a:pt x="34" y="5"/>
                    </a:cubicBezTo>
                    <a:cubicBezTo>
                      <a:pt x="33" y="6"/>
                      <a:pt x="33" y="7"/>
                      <a:pt x="33" y="8"/>
                    </a:cubicBezTo>
                    <a:cubicBezTo>
                      <a:pt x="33" y="9"/>
                      <a:pt x="33" y="8"/>
                      <a:pt x="34" y="9"/>
                    </a:cubicBezTo>
                    <a:cubicBezTo>
                      <a:pt x="35" y="9"/>
                      <a:pt x="35" y="11"/>
                      <a:pt x="33" y="12"/>
                    </a:cubicBezTo>
                    <a:cubicBezTo>
                      <a:pt x="33" y="13"/>
                      <a:pt x="32" y="14"/>
                      <a:pt x="30" y="14"/>
                    </a:cubicBezTo>
                    <a:cubicBezTo>
                      <a:pt x="28" y="13"/>
                      <a:pt x="27" y="12"/>
                      <a:pt x="28" y="9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2" y="9"/>
                      <a:pt x="21" y="6"/>
                      <a:pt x="20" y="6"/>
                    </a:cubicBezTo>
                    <a:cubicBezTo>
                      <a:pt x="19" y="7"/>
                      <a:pt x="20" y="8"/>
                      <a:pt x="19" y="9"/>
                    </a:cubicBezTo>
                    <a:cubicBezTo>
                      <a:pt x="18" y="11"/>
                      <a:pt x="13" y="15"/>
                      <a:pt x="14" y="17"/>
                    </a:cubicBezTo>
                    <a:cubicBezTo>
                      <a:pt x="15" y="19"/>
                      <a:pt x="16" y="18"/>
                      <a:pt x="17" y="20"/>
                    </a:cubicBezTo>
                    <a:cubicBezTo>
                      <a:pt x="17" y="22"/>
                      <a:pt x="14" y="23"/>
                      <a:pt x="12" y="25"/>
                    </a:cubicBezTo>
                    <a:cubicBezTo>
                      <a:pt x="10" y="26"/>
                      <a:pt x="10" y="32"/>
                      <a:pt x="4" y="31"/>
                    </a:cubicBezTo>
                    <a:cubicBezTo>
                      <a:pt x="3" y="36"/>
                      <a:pt x="1" y="37"/>
                      <a:pt x="1" y="39"/>
                    </a:cubicBezTo>
                    <a:cubicBezTo>
                      <a:pt x="0" y="44"/>
                      <a:pt x="3" y="42"/>
                      <a:pt x="4" y="45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6" y="49"/>
                      <a:pt x="7" y="49"/>
                      <a:pt x="8" y="50"/>
                    </a:cubicBezTo>
                    <a:cubicBezTo>
                      <a:pt x="9" y="51"/>
                      <a:pt x="8" y="52"/>
                      <a:pt x="10" y="53"/>
                    </a:cubicBezTo>
                    <a:cubicBezTo>
                      <a:pt x="11" y="53"/>
                      <a:pt x="13" y="52"/>
                      <a:pt x="14" y="54"/>
                    </a:cubicBezTo>
                    <a:cubicBezTo>
                      <a:pt x="15" y="55"/>
                      <a:pt x="15" y="56"/>
                      <a:pt x="15" y="57"/>
                    </a:cubicBezTo>
                    <a:cubicBezTo>
                      <a:pt x="16" y="58"/>
                      <a:pt x="16" y="58"/>
                      <a:pt x="17" y="58"/>
                    </a:cubicBezTo>
                    <a:cubicBezTo>
                      <a:pt x="18" y="59"/>
                      <a:pt x="17" y="60"/>
                      <a:pt x="19" y="62"/>
                    </a:cubicBezTo>
                    <a:cubicBezTo>
                      <a:pt x="21" y="63"/>
                      <a:pt x="23" y="62"/>
                      <a:pt x="24" y="63"/>
                    </a:cubicBezTo>
                    <a:cubicBezTo>
                      <a:pt x="25" y="64"/>
                      <a:pt x="23" y="65"/>
                      <a:pt x="25" y="67"/>
                    </a:cubicBezTo>
                    <a:cubicBezTo>
                      <a:pt x="26" y="68"/>
                      <a:pt x="27" y="69"/>
                      <a:pt x="29" y="69"/>
                    </a:cubicBezTo>
                    <a:cubicBezTo>
                      <a:pt x="30" y="69"/>
                      <a:pt x="31" y="68"/>
                      <a:pt x="32" y="69"/>
                    </a:cubicBezTo>
                    <a:cubicBezTo>
                      <a:pt x="32" y="69"/>
                      <a:pt x="33" y="70"/>
                      <a:pt x="33" y="70"/>
                    </a:cubicBezTo>
                    <a:cubicBezTo>
                      <a:pt x="34" y="72"/>
                      <a:pt x="30" y="72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8" y="76"/>
                      <a:pt x="41" y="76"/>
                      <a:pt x="40" y="80"/>
                    </a:cubicBezTo>
                    <a:cubicBezTo>
                      <a:pt x="40" y="85"/>
                      <a:pt x="44" y="81"/>
                      <a:pt x="45" y="82"/>
                    </a:cubicBezTo>
                    <a:cubicBezTo>
                      <a:pt x="46" y="82"/>
                      <a:pt x="47" y="84"/>
                      <a:pt x="49" y="84"/>
                    </a:cubicBezTo>
                    <a:cubicBezTo>
                      <a:pt x="51" y="84"/>
                      <a:pt x="53" y="81"/>
                      <a:pt x="53" y="80"/>
                    </a:cubicBezTo>
                    <a:cubicBezTo>
                      <a:pt x="54" y="79"/>
                      <a:pt x="51" y="79"/>
                      <a:pt x="54" y="77"/>
                    </a:cubicBezTo>
                    <a:cubicBezTo>
                      <a:pt x="56" y="76"/>
                      <a:pt x="60" y="73"/>
                      <a:pt x="63" y="73"/>
                    </a:cubicBezTo>
                    <a:cubicBezTo>
                      <a:pt x="63" y="72"/>
                      <a:pt x="62" y="68"/>
                      <a:pt x="61" y="67"/>
                    </a:cubicBezTo>
                    <a:cubicBezTo>
                      <a:pt x="61" y="67"/>
                      <a:pt x="60" y="68"/>
                      <a:pt x="59" y="68"/>
                    </a:cubicBezTo>
                    <a:cubicBezTo>
                      <a:pt x="59" y="68"/>
                      <a:pt x="59" y="68"/>
                      <a:pt x="58" y="67"/>
                    </a:cubicBezTo>
                    <a:cubicBezTo>
                      <a:pt x="57" y="68"/>
                      <a:pt x="57" y="68"/>
                      <a:pt x="54" y="69"/>
                    </a:cubicBezTo>
                    <a:cubicBezTo>
                      <a:pt x="53" y="70"/>
                      <a:pt x="53" y="68"/>
                      <a:pt x="52" y="68"/>
                    </a:cubicBezTo>
                    <a:cubicBezTo>
                      <a:pt x="51" y="68"/>
                      <a:pt x="50" y="69"/>
                      <a:pt x="49" y="68"/>
                    </a:cubicBezTo>
                    <a:cubicBezTo>
                      <a:pt x="50" y="67"/>
                      <a:pt x="51" y="66"/>
                      <a:pt x="50" y="64"/>
                    </a:cubicBezTo>
                    <a:cubicBezTo>
                      <a:pt x="52" y="64"/>
                      <a:pt x="53" y="64"/>
                      <a:pt x="53" y="63"/>
                    </a:cubicBezTo>
                    <a:cubicBezTo>
                      <a:pt x="53" y="62"/>
                      <a:pt x="53" y="61"/>
                      <a:pt x="54" y="61"/>
                    </a:cubicBezTo>
                    <a:cubicBezTo>
                      <a:pt x="55" y="60"/>
                      <a:pt x="56" y="61"/>
                      <a:pt x="58" y="60"/>
                    </a:cubicBezTo>
                    <a:cubicBezTo>
                      <a:pt x="59" y="59"/>
                      <a:pt x="57" y="57"/>
                      <a:pt x="57" y="55"/>
                    </a:cubicBezTo>
                    <a:cubicBezTo>
                      <a:pt x="57" y="53"/>
                      <a:pt x="62" y="53"/>
                      <a:pt x="62" y="51"/>
                    </a:cubicBezTo>
                    <a:cubicBezTo>
                      <a:pt x="62" y="49"/>
                      <a:pt x="60" y="46"/>
                      <a:pt x="59" y="44"/>
                    </a:cubicBezTo>
                    <a:cubicBezTo>
                      <a:pt x="58" y="43"/>
                      <a:pt x="58" y="40"/>
                      <a:pt x="59" y="41"/>
                    </a:cubicBezTo>
                    <a:cubicBezTo>
                      <a:pt x="63" y="42"/>
                      <a:pt x="63" y="44"/>
                      <a:pt x="64" y="46"/>
                    </a:cubicBezTo>
                    <a:cubicBezTo>
                      <a:pt x="65" y="47"/>
                      <a:pt x="68" y="48"/>
                      <a:pt x="69" y="49"/>
                    </a:cubicBezTo>
                    <a:cubicBezTo>
                      <a:pt x="72" y="51"/>
                      <a:pt x="70" y="53"/>
                      <a:pt x="71" y="53"/>
                    </a:cubicBezTo>
                    <a:cubicBezTo>
                      <a:pt x="72" y="53"/>
                      <a:pt x="73" y="53"/>
                      <a:pt x="75" y="53"/>
                    </a:cubicBezTo>
                    <a:cubicBezTo>
                      <a:pt x="76" y="54"/>
                      <a:pt x="77" y="55"/>
                      <a:pt x="78" y="55"/>
                    </a:cubicBezTo>
                    <a:cubicBezTo>
                      <a:pt x="79" y="56"/>
                      <a:pt x="80" y="55"/>
                      <a:pt x="80" y="55"/>
                    </a:cubicBezTo>
                    <a:cubicBezTo>
                      <a:pt x="81" y="56"/>
                      <a:pt x="80" y="57"/>
                      <a:pt x="81" y="58"/>
                    </a:cubicBezTo>
                    <a:cubicBezTo>
                      <a:pt x="82" y="58"/>
                      <a:pt x="84" y="57"/>
                      <a:pt x="85" y="56"/>
                    </a:cubicBezTo>
                    <a:cubicBezTo>
                      <a:pt x="85" y="55"/>
                      <a:pt x="83" y="55"/>
                      <a:pt x="83" y="54"/>
                    </a:cubicBezTo>
                    <a:cubicBezTo>
                      <a:pt x="83" y="52"/>
                      <a:pt x="84" y="51"/>
                      <a:pt x="84" y="49"/>
                    </a:cubicBezTo>
                    <a:cubicBezTo>
                      <a:pt x="85" y="48"/>
                      <a:pt x="82" y="47"/>
                      <a:pt x="83" y="46"/>
                    </a:cubicBezTo>
                    <a:cubicBezTo>
                      <a:pt x="85" y="44"/>
                      <a:pt x="89" y="40"/>
                      <a:pt x="91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9" y="37"/>
                      <a:pt x="88" y="35"/>
                      <a:pt x="87" y="35"/>
                    </a:cubicBezTo>
                    <a:cubicBezTo>
                      <a:pt x="85" y="35"/>
                      <a:pt x="84" y="35"/>
                      <a:pt x="84" y="35"/>
                    </a:cubicBezTo>
                    <a:cubicBezTo>
                      <a:pt x="84" y="35"/>
                      <a:pt x="85" y="36"/>
                      <a:pt x="85" y="36"/>
                    </a:cubicBezTo>
                    <a:cubicBezTo>
                      <a:pt x="83" y="36"/>
                      <a:pt x="82" y="36"/>
                      <a:pt x="81" y="35"/>
                    </a:cubicBezTo>
                    <a:cubicBezTo>
                      <a:pt x="80" y="34"/>
                      <a:pt x="79" y="31"/>
                      <a:pt x="78" y="28"/>
                    </a:cubicBezTo>
                    <a:cubicBezTo>
                      <a:pt x="75" y="24"/>
                      <a:pt x="75" y="21"/>
                      <a:pt x="75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Freeform 83"/>
              <p:cNvSpPr/>
              <p:nvPr/>
            </p:nvSpPr>
            <p:spPr>
              <a:xfrm>
                <a:off x="3483000" y="3075480"/>
                <a:ext cx="1516320" cy="865440"/>
              </a:xfrm>
              <a:custGeom>
                <a:avLst/>
                <a:gdLst/>
                <a:ahLst/>
                <a:rect l="l" t="t" r="r" b="b"/>
                <a:pathLst>
                  <a:path w="142" h="78">
                    <a:moveTo>
                      <a:pt x="10" y="45"/>
                    </a:moveTo>
                    <a:cubicBezTo>
                      <a:pt x="10" y="46"/>
                      <a:pt x="9" y="47"/>
                      <a:pt x="8" y="48"/>
                    </a:cubicBezTo>
                    <a:cubicBezTo>
                      <a:pt x="8" y="49"/>
                      <a:pt x="8" y="50"/>
                      <a:pt x="7" y="51"/>
                    </a:cubicBezTo>
                    <a:cubicBezTo>
                      <a:pt x="6" y="52"/>
                      <a:pt x="4" y="52"/>
                      <a:pt x="3" y="53"/>
                    </a:cubicBezTo>
                    <a:cubicBezTo>
                      <a:pt x="3" y="53"/>
                      <a:pt x="3" y="54"/>
                      <a:pt x="3" y="55"/>
                    </a:cubicBezTo>
                    <a:cubicBezTo>
                      <a:pt x="2" y="56"/>
                      <a:pt x="0" y="56"/>
                      <a:pt x="0" y="57"/>
                    </a:cubicBezTo>
                    <a:cubicBezTo>
                      <a:pt x="0" y="59"/>
                      <a:pt x="3" y="59"/>
                      <a:pt x="3" y="61"/>
                    </a:cubicBezTo>
                    <a:cubicBezTo>
                      <a:pt x="3" y="62"/>
                      <a:pt x="0" y="63"/>
                      <a:pt x="3" y="66"/>
                    </a:cubicBezTo>
                    <a:cubicBezTo>
                      <a:pt x="6" y="67"/>
                      <a:pt x="5" y="64"/>
                      <a:pt x="6" y="63"/>
                    </a:cubicBezTo>
                    <a:cubicBezTo>
                      <a:pt x="7" y="63"/>
                      <a:pt x="7" y="63"/>
                      <a:pt x="8" y="63"/>
                    </a:cubicBezTo>
                    <a:cubicBezTo>
                      <a:pt x="10" y="63"/>
                      <a:pt x="11" y="63"/>
                      <a:pt x="12" y="64"/>
                    </a:cubicBezTo>
                    <a:cubicBezTo>
                      <a:pt x="13" y="65"/>
                      <a:pt x="15" y="64"/>
                      <a:pt x="16" y="65"/>
                    </a:cubicBezTo>
                    <a:cubicBezTo>
                      <a:pt x="17" y="65"/>
                      <a:pt x="16" y="67"/>
                      <a:pt x="18" y="68"/>
                    </a:cubicBezTo>
                    <a:cubicBezTo>
                      <a:pt x="19" y="68"/>
                      <a:pt x="20" y="65"/>
                      <a:pt x="22" y="65"/>
                    </a:cubicBezTo>
                    <a:cubicBezTo>
                      <a:pt x="24" y="65"/>
                      <a:pt x="24" y="67"/>
                      <a:pt x="25" y="67"/>
                    </a:cubicBezTo>
                    <a:cubicBezTo>
                      <a:pt x="27" y="66"/>
                      <a:pt x="25" y="64"/>
                      <a:pt x="25" y="62"/>
                    </a:cubicBezTo>
                    <a:cubicBezTo>
                      <a:pt x="25" y="61"/>
                      <a:pt x="26" y="60"/>
                      <a:pt x="27" y="60"/>
                    </a:cubicBezTo>
                    <a:cubicBezTo>
                      <a:pt x="28" y="60"/>
                      <a:pt x="28" y="61"/>
                      <a:pt x="29" y="61"/>
                    </a:cubicBezTo>
                    <a:cubicBezTo>
                      <a:pt x="29" y="61"/>
                      <a:pt x="29" y="61"/>
                      <a:pt x="30" y="61"/>
                    </a:cubicBezTo>
                    <a:cubicBezTo>
                      <a:pt x="30" y="61"/>
                      <a:pt x="30" y="62"/>
                      <a:pt x="33" y="61"/>
                    </a:cubicBezTo>
                    <a:cubicBezTo>
                      <a:pt x="33" y="61"/>
                      <a:pt x="35" y="64"/>
                      <a:pt x="36" y="65"/>
                    </a:cubicBezTo>
                    <a:cubicBezTo>
                      <a:pt x="36" y="65"/>
                      <a:pt x="35" y="66"/>
                      <a:pt x="35" y="67"/>
                    </a:cubicBezTo>
                    <a:cubicBezTo>
                      <a:pt x="36" y="68"/>
                      <a:pt x="37" y="66"/>
                      <a:pt x="38" y="67"/>
                    </a:cubicBezTo>
                    <a:cubicBezTo>
                      <a:pt x="40" y="68"/>
                      <a:pt x="39" y="70"/>
                      <a:pt x="41" y="72"/>
                    </a:cubicBezTo>
                    <a:cubicBezTo>
                      <a:pt x="42" y="72"/>
                      <a:pt x="43" y="71"/>
                      <a:pt x="44" y="71"/>
                    </a:cubicBezTo>
                    <a:cubicBezTo>
                      <a:pt x="45" y="71"/>
                      <a:pt x="46" y="73"/>
                      <a:pt x="47" y="73"/>
                    </a:cubicBezTo>
                    <a:cubicBezTo>
                      <a:pt x="48" y="73"/>
                      <a:pt x="48" y="73"/>
                      <a:pt x="49" y="73"/>
                    </a:cubicBezTo>
                    <a:cubicBezTo>
                      <a:pt x="50" y="73"/>
                      <a:pt x="50" y="74"/>
                      <a:pt x="51" y="74"/>
                    </a:cubicBezTo>
                    <a:cubicBezTo>
                      <a:pt x="53" y="74"/>
                      <a:pt x="54" y="73"/>
                      <a:pt x="56" y="73"/>
                    </a:cubicBezTo>
                    <a:cubicBezTo>
                      <a:pt x="60" y="74"/>
                      <a:pt x="63" y="78"/>
                      <a:pt x="67" y="78"/>
                    </a:cubicBezTo>
                    <a:cubicBezTo>
                      <a:pt x="68" y="78"/>
                      <a:pt x="70" y="78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3" y="76"/>
                      <a:pt x="75" y="75"/>
                      <a:pt x="76" y="72"/>
                    </a:cubicBezTo>
                    <a:cubicBezTo>
                      <a:pt x="75" y="70"/>
                      <a:pt x="77" y="69"/>
                      <a:pt x="80" y="64"/>
                    </a:cubicBezTo>
                    <a:cubicBezTo>
                      <a:pt x="82" y="62"/>
                      <a:pt x="85" y="60"/>
                      <a:pt x="87" y="58"/>
                    </a:cubicBezTo>
                    <a:cubicBezTo>
                      <a:pt x="88" y="56"/>
                      <a:pt x="88" y="53"/>
                      <a:pt x="88" y="51"/>
                    </a:cubicBezTo>
                    <a:cubicBezTo>
                      <a:pt x="94" y="50"/>
                      <a:pt x="91" y="49"/>
                      <a:pt x="92" y="48"/>
                    </a:cubicBezTo>
                    <a:cubicBezTo>
                      <a:pt x="93" y="47"/>
                      <a:pt x="95" y="46"/>
                      <a:pt x="95" y="46"/>
                    </a:cubicBezTo>
                    <a:cubicBezTo>
                      <a:pt x="97" y="46"/>
                      <a:pt x="96" y="50"/>
                      <a:pt x="97" y="51"/>
                    </a:cubicBezTo>
                    <a:cubicBezTo>
                      <a:pt x="102" y="50"/>
                      <a:pt x="103" y="47"/>
                      <a:pt x="107" y="45"/>
                    </a:cubicBezTo>
                    <a:cubicBezTo>
                      <a:pt x="108" y="45"/>
                      <a:pt x="109" y="45"/>
                      <a:pt x="109" y="45"/>
                    </a:cubicBezTo>
                    <a:cubicBezTo>
                      <a:pt x="111" y="45"/>
                      <a:pt x="112" y="46"/>
                      <a:pt x="114" y="45"/>
                    </a:cubicBezTo>
                    <a:cubicBezTo>
                      <a:pt x="116" y="44"/>
                      <a:pt x="116" y="41"/>
                      <a:pt x="120" y="40"/>
                    </a:cubicBezTo>
                    <a:cubicBezTo>
                      <a:pt x="123" y="39"/>
                      <a:pt x="126" y="41"/>
                      <a:pt x="128" y="41"/>
                    </a:cubicBezTo>
                    <a:cubicBezTo>
                      <a:pt x="130" y="41"/>
                      <a:pt x="131" y="39"/>
                      <a:pt x="132" y="38"/>
                    </a:cubicBezTo>
                    <a:cubicBezTo>
                      <a:pt x="135" y="38"/>
                      <a:pt x="137" y="38"/>
                      <a:pt x="138" y="37"/>
                    </a:cubicBezTo>
                    <a:cubicBezTo>
                      <a:pt x="139" y="37"/>
                      <a:pt x="138" y="36"/>
                      <a:pt x="139" y="35"/>
                    </a:cubicBezTo>
                    <a:cubicBezTo>
                      <a:pt x="139" y="35"/>
                      <a:pt x="140" y="36"/>
                      <a:pt x="141" y="35"/>
                    </a:cubicBezTo>
                    <a:cubicBezTo>
                      <a:pt x="141" y="32"/>
                      <a:pt x="138" y="30"/>
                      <a:pt x="139" y="28"/>
                    </a:cubicBezTo>
                    <a:cubicBezTo>
                      <a:pt x="139" y="26"/>
                      <a:pt x="141" y="25"/>
                      <a:pt x="142" y="24"/>
                    </a:cubicBezTo>
                    <a:cubicBezTo>
                      <a:pt x="140" y="24"/>
                      <a:pt x="139" y="23"/>
                      <a:pt x="138" y="23"/>
                    </a:cubicBezTo>
                    <a:cubicBezTo>
                      <a:pt x="134" y="24"/>
                      <a:pt x="133" y="25"/>
                      <a:pt x="132" y="26"/>
                    </a:cubicBezTo>
                    <a:cubicBezTo>
                      <a:pt x="130" y="26"/>
                      <a:pt x="129" y="25"/>
                      <a:pt x="127" y="25"/>
                    </a:cubicBezTo>
                    <a:cubicBezTo>
                      <a:pt x="125" y="26"/>
                      <a:pt x="124" y="32"/>
                      <a:pt x="115" y="30"/>
                    </a:cubicBezTo>
                    <a:cubicBezTo>
                      <a:pt x="109" y="25"/>
                      <a:pt x="83" y="11"/>
                      <a:pt x="81" y="2"/>
                    </a:cubicBezTo>
                    <a:cubicBezTo>
                      <a:pt x="77" y="4"/>
                      <a:pt x="6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2"/>
                      <a:pt x="54" y="6"/>
                      <a:pt x="52" y="8"/>
                    </a:cubicBezTo>
                    <a:cubicBezTo>
                      <a:pt x="51" y="9"/>
                      <a:pt x="54" y="10"/>
                      <a:pt x="53" y="11"/>
                    </a:cubicBezTo>
                    <a:cubicBezTo>
                      <a:pt x="53" y="13"/>
                      <a:pt x="52" y="14"/>
                      <a:pt x="52" y="16"/>
                    </a:cubicBezTo>
                    <a:cubicBezTo>
                      <a:pt x="52" y="17"/>
                      <a:pt x="54" y="17"/>
                      <a:pt x="54" y="18"/>
                    </a:cubicBezTo>
                    <a:cubicBezTo>
                      <a:pt x="53" y="19"/>
                      <a:pt x="51" y="20"/>
                      <a:pt x="50" y="20"/>
                    </a:cubicBezTo>
                    <a:cubicBezTo>
                      <a:pt x="49" y="19"/>
                      <a:pt x="50" y="18"/>
                      <a:pt x="49" y="17"/>
                    </a:cubicBezTo>
                    <a:cubicBezTo>
                      <a:pt x="49" y="17"/>
                      <a:pt x="48" y="18"/>
                      <a:pt x="47" y="17"/>
                    </a:cubicBezTo>
                    <a:cubicBezTo>
                      <a:pt x="46" y="17"/>
                      <a:pt x="45" y="16"/>
                      <a:pt x="44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9" y="15"/>
                      <a:pt x="41" y="13"/>
                      <a:pt x="38" y="11"/>
                    </a:cubicBezTo>
                    <a:cubicBezTo>
                      <a:pt x="37" y="10"/>
                      <a:pt x="34" y="9"/>
                      <a:pt x="33" y="8"/>
                    </a:cubicBezTo>
                    <a:cubicBezTo>
                      <a:pt x="32" y="6"/>
                      <a:pt x="32" y="4"/>
                      <a:pt x="28" y="3"/>
                    </a:cubicBezTo>
                    <a:cubicBezTo>
                      <a:pt x="27" y="2"/>
                      <a:pt x="27" y="5"/>
                      <a:pt x="28" y="6"/>
                    </a:cubicBezTo>
                    <a:cubicBezTo>
                      <a:pt x="29" y="8"/>
                      <a:pt x="31" y="11"/>
                      <a:pt x="31" y="13"/>
                    </a:cubicBezTo>
                    <a:cubicBezTo>
                      <a:pt x="31" y="15"/>
                      <a:pt x="26" y="15"/>
                      <a:pt x="26" y="17"/>
                    </a:cubicBezTo>
                    <a:cubicBezTo>
                      <a:pt x="26" y="19"/>
                      <a:pt x="28" y="21"/>
                      <a:pt x="27" y="22"/>
                    </a:cubicBezTo>
                    <a:cubicBezTo>
                      <a:pt x="25" y="23"/>
                      <a:pt x="24" y="22"/>
                      <a:pt x="23" y="23"/>
                    </a:cubicBezTo>
                    <a:cubicBezTo>
                      <a:pt x="22" y="23"/>
                      <a:pt x="22" y="24"/>
                      <a:pt x="22" y="25"/>
                    </a:cubicBezTo>
                    <a:cubicBezTo>
                      <a:pt x="22" y="26"/>
                      <a:pt x="21" y="26"/>
                      <a:pt x="19" y="26"/>
                    </a:cubicBezTo>
                    <a:cubicBezTo>
                      <a:pt x="20" y="28"/>
                      <a:pt x="19" y="29"/>
                      <a:pt x="18" y="30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30"/>
                      <a:pt x="22" y="32"/>
                      <a:pt x="23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30" y="29"/>
                      <a:pt x="30" y="29"/>
                    </a:cubicBezTo>
                    <a:cubicBezTo>
                      <a:pt x="31" y="30"/>
                      <a:pt x="32" y="34"/>
                      <a:pt x="32" y="35"/>
                    </a:cubicBezTo>
                    <a:cubicBezTo>
                      <a:pt x="29" y="35"/>
                      <a:pt x="25" y="38"/>
                      <a:pt x="23" y="39"/>
                    </a:cubicBezTo>
                    <a:cubicBezTo>
                      <a:pt x="20" y="41"/>
                      <a:pt x="23" y="41"/>
                      <a:pt x="22" y="42"/>
                    </a:cubicBezTo>
                    <a:cubicBezTo>
                      <a:pt x="22" y="43"/>
                      <a:pt x="20" y="46"/>
                      <a:pt x="18" y="46"/>
                    </a:cubicBezTo>
                    <a:cubicBezTo>
                      <a:pt x="16" y="46"/>
                      <a:pt x="15" y="44"/>
                      <a:pt x="14" y="44"/>
                    </a:cubicBezTo>
                    <a:cubicBezTo>
                      <a:pt x="13" y="44"/>
                      <a:pt x="11" y="45"/>
                      <a:pt x="10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Freeform 84"/>
              <p:cNvSpPr/>
              <p:nvPr/>
            </p:nvSpPr>
            <p:spPr>
              <a:xfrm>
                <a:off x="2232720" y="2630880"/>
                <a:ext cx="349920" cy="455760"/>
              </a:xfrm>
              <a:custGeom>
                <a:avLst/>
                <a:gdLst/>
                <a:ahLst/>
                <a:rect l="l" t="t" r="r" b="b"/>
                <a:pathLst>
                  <a:path w="33" h="41">
                    <a:moveTo>
                      <a:pt x="31" y="0"/>
                    </a:move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7" y="2"/>
                      <a:pt x="26" y="3"/>
                    </a:cubicBezTo>
                    <a:cubicBezTo>
                      <a:pt x="23" y="3"/>
                      <a:pt x="23" y="3"/>
                      <a:pt x="22" y="6"/>
                    </a:cubicBezTo>
                    <a:cubicBezTo>
                      <a:pt x="21" y="7"/>
                      <a:pt x="20" y="8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20" y="6"/>
                      <a:pt x="20" y="5"/>
                      <a:pt x="20" y="4"/>
                    </a:cubicBezTo>
                    <a:cubicBezTo>
                      <a:pt x="15" y="5"/>
                      <a:pt x="13" y="6"/>
                      <a:pt x="13" y="7"/>
                    </a:cubicBezTo>
                    <a:cubicBezTo>
                      <a:pt x="12" y="9"/>
                      <a:pt x="12" y="10"/>
                      <a:pt x="10" y="10"/>
                    </a:cubicBezTo>
                    <a:cubicBezTo>
                      <a:pt x="7" y="10"/>
                      <a:pt x="7" y="10"/>
                      <a:pt x="6" y="14"/>
                    </a:cubicBezTo>
                    <a:cubicBezTo>
                      <a:pt x="5" y="17"/>
                      <a:pt x="3" y="17"/>
                      <a:pt x="1" y="18"/>
                    </a:cubicBezTo>
                    <a:cubicBezTo>
                      <a:pt x="0" y="20"/>
                      <a:pt x="1" y="24"/>
                      <a:pt x="3" y="26"/>
                    </a:cubicBezTo>
                    <a:cubicBezTo>
                      <a:pt x="3" y="28"/>
                      <a:pt x="1" y="28"/>
                      <a:pt x="2" y="30"/>
                    </a:cubicBezTo>
                    <a:cubicBezTo>
                      <a:pt x="2" y="31"/>
                      <a:pt x="4" y="32"/>
                      <a:pt x="4" y="34"/>
                    </a:cubicBezTo>
                    <a:cubicBezTo>
                      <a:pt x="5" y="36"/>
                      <a:pt x="5" y="37"/>
                      <a:pt x="4" y="38"/>
                    </a:cubicBezTo>
                    <a:cubicBezTo>
                      <a:pt x="6" y="39"/>
                      <a:pt x="7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0" y="40"/>
                      <a:pt x="12" y="40"/>
                      <a:pt x="13" y="39"/>
                    </a:cubicBezTo>
                    <a:cubicBezTo>
                      <a:pt x="15" y="36"/>
                      <a:pt x="14" y="35"/>
                      <a:pt x="13" y="34"/>
                    </a:cubicBezTo>
                    <a:cubicBezTo>
                      <a:pt x="13" y="32"/>
                      <a:pt x="14" y="31"/>
                      <a:pt x="17" y="30"/>
                    </a:cubicBezTo>
                    <a:cubicBezTo>
                      <a:pt x="17" y="29"/>
                      <a:pt x="17" y="27"/>
                      <a:pt x="19" y="27"/>
                    </a:cubicBezTo>
                    <a:cubicBezTo>
                      <a:pt x="20" y="26"/>
                      <a:pt x="19" y="24"/>
                      <a:pt x="20" y="24"/>
                    </a:cubicBezTo>
                    <a:cubicBezTo>
                      <a:pt x="20" y="23"/>
                      <a:pt x="22" y="24"/>
                      <a:pt x="22" y="23"/>
                    </a:cubicBezTo>
                    <a:cubicBezTo>
                      <a:pt x="23" y="23"/>
                      <a:pt x="23" y="22"/>
                      <a:pt x="25" y="20"/>
                    </a:cubicBezTo>
                    <a:cubicBezTo>
                      <a:pt x="26" y="17"/>
                      <a:pt x="25" y="14"/>
                      <a:pt x="26" y="12"/>
                    </a:cubicBezTo>
                    <a:cubicBezTo>
                      <a:pt x="27" y="11"/>
                      <a:pt x="29" y="12"/>
                      <a:pt x="31" y="12"/>
                    </a:cubicBezTo>
                    <a:cubicBezTo>
                      <a:pt x="31" y="11"/>
                      <a:pt x="31" y="9"/>
                      <a:pt x="31" y="8"/>
                    </a:cubicBezTo>
                    <a:cubicBezTo>
                      <a:pt x="32" y="7"/>
                      <a:pt x="32" y="7"/>
                      <a:pt x="32" y="5"/>
                    </a:cubicBezTo>
                    <a:cubicBezTo>
                      <a:pt x="33" y="5"/>
                      <a:pt x="32" y="2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Freeform 86"/>
              <p:cNvSpPr/>
              <p:nvPr/>
            </p:nvSpPr>
            <p:spPr>
              <a:xfrm>
                <a:off x="2399760" y="2757240"/>
                <a:ext cx="439560" cy="406080"/>
              </a:xfrm>
              <a:custGeom>
                <a:avLst/>
                <a:gdLst/>
                <a:ahLst/>
                <a:rect l="l" t="t" r="r" b="b"/>
                <a:pathLst>
                  <a:path w="41" h="37">
                    <a:moveTo>
                      <a:pt x="0" y="19"/>
                    </a:moveTo>
                    <a:cubicBezTo>
                      <a:pt x="1" y="19"/>
                      <a:pt x="2" y="19"/>
                      <a:pt x="4" y="22"/>
                    </a:cubicBezTo>
                    <a:cubicBezTo>
                      <a:pt x="5" y="23"/>
                      <a:pt x="6" y="22"/>
                      <a:pt x="8" y="22"/>
                    </a:cubicBezTo>
                    <a:cubicBezTo>
                      <a:pt x="9" y="23"/>
                      <a:pt x="10" y="24"/>
                      <a:pt x="11" y="25"/>
                    </a:cubicBezTo>
                    <a:cubicBezTo>
                      <a:pt x="13" y="25"/>
                      <a:pt x="15" y="24"/>
                      <a:pt x="16" y="24"/>
                    </a:cubicBezTo>
                    <a:cubicBezTo>
                      <a:pt x="17" y="25"/>
                      <a:pt x="17" y="27"/>
                      <a:pt x="19" y="27"/>
                    </a:cubicBezTo>
                    <a:cubicBezTo>
                      <a:pt x="21" y="27"/>
                      <a:pt x="22" y="27"/>
                      <a:pt x="23" y="26"/>
                    </a:cubicBezTo>
                    <a:cubicBezTo>
                      <a:pt x="24" y="25"/>
                      <a:pt x="22" y="24"/>
                      <a:pt x="23" y="23"/>
                    </a:cubicBezTo>
                    <a:cubicBezTo>
                      <a:pt x="25" y="23"/>
                      <a:pt x="25" y="25"/>
                      <a:pt x="27" y="26"/>
                    </a:cubicBezTo>
                    <a:cubicBezTo>
                      <a:pt x="28" y="26"/>
                      <a:pt x="28" y="26"/>
                      <a:pt x="29" y="26"/>
                    </a:cubicBezTo>
                    <a:cubicBezTo>
                      <a:pt x="29" y="28"/>
                      <a:pt x="28" y="29"/>
                      <a:pt x="29" y="31"/>
                    </a:cubicBezTo>
                    <a:cubicBezTo>
                      <a:pt x="29" y="32"/>
                      <a:pt x="30" y="31"/>
                      <a:pt x="30" y="31"/>
                    </a:cubicBezTo>
                    <a:cubicBezTo>
                      <a:pt x="31" y="31"/>
                      <a:pt x="31" y="32"/>
                      <a:pt x="33" y="33"/>
                    </a:cubicBezTo>
                    <a:cubicBezTo>
                      <a:pt x="33" y="33"/>
                      <a:pt x="34" y="32"/>
                      <a:pt x="36" y="33"/>
                    </a:cubicBezTo>
                    <a:cubicBezTo>
                      <a:pt x="37" y="34"/>
                      <a:pt x="37" y="36"/>
                      <a:pt x="38" y="37"/>
                    </a:cubicBezTo>
                    <a:cubicBezTo>
                      <a:pt x="39" y="37"/>
                      <a:pt x="39" y="37"/>
                      <a:pt x="40" y="37"/>
                    </a:cubicBezTo>
                    <a:cubicBezTo>
                      <a:pt x="39" y="36"/>
                      <a:pt x="41" y="32"/>
                      <a:pt x="40" y="31"/>
                    </a:cubicBezTo>
                    <a:cubicBezTo>
                      <a:pt x="38" y="29"/>
                      <a:pt x="38" y="29"/>
                      <a:pt x="37" y="28"/>
                    </a:cubicBezTo>
                    <a:cubicBezTo>
                      <a:pt x="38" y="27"/>
                      <a:pt x="38" y="26"/>
                      <a:pt x="39" y="24"/>
                    </a:cubicBezTo>
                    <a:cubicBezTo>
                      <a:pt x="37" y="23"/>
                      <a:pt x="38" y="21"/>
                      <a:pt x="38" y="19"/>
                    </a:cubicBezTo>
                    <a:cubicBezTo>
                      <a:pt x="38" y="17"/>
                      <a:pt x="36" y="17"/>
                      <a:pt x="36" y="16"/>
                    </a:cubicBezTo>
                    <a:cubicBezTo>
                      <a:pt x="35" y="15"/>
                      <a:pt x="36" y="13"/>
                      <a:pt x="35" y="13"/>
                    </a:cubicBezTo>
                    <a:cubicBezTo>
                      <a:pt x="35" y="12"/>
                      <a:pt x="33" y="13"/>
                      <a:pt x="33" y="12"/>
                    </a:cubicBezTo>
                    <a:cubicBezTo>
                      <a:pt x="32" y="10"/>
                      <a:pt x="34" y="10"/>
                      <a:pt x="32" y="5"/>
                    </a:cubicBezTo>
                    <a:cubicBezTo>
                      <a:pt x="29" y="5"/>
                      <a:pt x="29" y="7"/>
                      <a:pt x="27" y="6"/>
                    </a:cubicBezTo>
                    <a:cubicBezTo>
                      <a:pt x="26" y="6"/>
                      <a:pt x="28" y="4"/>
                      <a:pt x="27" y="3"/>
                    </a:cubicBezTo>
                    <a:cubicBezTo>
                      <a:pt x="25" y="4"/>
                      <a:pt x="22" y="5"/>
                      <a:pt x="19" y="2"/>
                    </a:cubicBezTo>
                    <a:cubicBezTo>
                      <a:pt x="18" y="1"/>
                      <a:pt x="17" y="4"/>
                      <a:pt x="15" y="1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9" y="3"/>
                      <a:pt x="10" y="6"/>
                      <a:pt x="9" y="9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6" y="13"/>
                      <a:pt x="4" y="12"/>
                      <a:pt x="4" y="13"/>
                    </a:cubicBezTo>
                    <a:cubicBezTo>
                      <a:pt x="3" y="13"/>
                      <a:pt x="4" y="15"/>
                      <a:pt x="3" y="16"/>
                    </a:cubicBezTo>
                    <a:cubicBezTo>
                      <a:pt x="1" y="16"/>
                      <a:pt x="1" y="18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Freeform 87"/>
              <p:cNvSpPr/>
              <p:nvPr/>
            </p:nvSpPr>
            <p:spPr>
              <a:xfrm>
                <a:off x="1746000" y="2322720"/>
                <a:ext cx="163800" cy="244440"/>
              </a:xfrm>
              <a:custGeom>
                <a:avLst/>
                <a:gdLst/>
                <a:ahLst/>
                <a:rect l="l" t="t" r="r" b="b"/>
                <a:pathLst>
                  <a:path w="15" h="22">
                    <a:moveTo>
                      <a:pt x="1" y="2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8"/>
                      <a:pt x="3" y="13"/>
                      <a:pt x="5" y="17"/>
                    </a:cubicBezTo>
                    <a:cubicBezTo>
                      <a:pt x="5" y="19"/>
                      <a:pt x="6" y="20"/>
                      <a:pt x="8" y="21"/>
                    </a:cubicBezTo>
                    <a:cubicBezTo>
                      <a:pt x="9" y="22"/>
                      <a:pt x="11" y="21"/>
                      <a:pt x="13" y="20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10"/>
                      <a:pt x="12" y="11"/>
                      <a:pt x="13" y="8"/>
                    </a:cubicBezTo>
                    <a:cubicBezTo>
                      <a:pt x="11" y="9"/>
                      <a:pt x="10" y="9"/>
                      <a:pt x="9" y="8"/>
                    </a:cubicBezTo>
                    <a:cubicBezTo>
                      <a:pt x="9" y="5"/>
                      <a:pt x="8" y="1"/>
                      <a:pt x="6" y="1"/>
                    </a:cubicBezTo>
                    <a:cubicBezTo>
                      <a:pt x="5" y="0"/>
                      <a:pt x="5" y="3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Freeform 63"/>
              <p:cNvSpPr/>
              <p:nvPr/>
            </p:nvSpPr>
            <p:spPr>
              <a:xfrm rot="2541600">
                <a:off x="1126440" y="3959280"/>
                <a:ext cx="360720" cy="281160"/>
              </a:xfrm>
              <a:custGeom>
                <a:avLst/>
                <a:gdLst/>
                <a:ahLst/>
                <a:rect l="l" t="t" r="r" b="b"/>
                <a:pathLst>
                  <a:path w="10077" h="10000">
                    <a:moveTo>
                      <a:pt x="3871" y="134"/>
                    </a:moveTo>
                    <a:cubicBezTo>
                      <a:pt x="3871" y="526"/>
                      <a:pt x="3591" y="-282"/>
                      <a:pt x="3294" y="112"/>
                    </a:cubicBezTo>
                    <a:cubicBezTo>
                      <a:pt x="2700" y="1286"/>
                      <a:pt x="1695" y="-214"/>
                      <a:pt x="1695" y="1356"/>
                    </a:cubicBezTo>
                    <a:cubicBezTo>
                      <a:pt x="1294" y="1728"/>
                      <a:pt x="1403" y="2381"/>
                      <a:pt x="1254" y="2838"/>
                    </a:cubicBezTo>
                    <a:cubicBezTo>
                      <a:pt x="1105" y="3295"/>
                      <a:pt x="976" y="3628"/>
                      <a:pt x="802" y="4099"/>
                    </a:cubicBezTo>
                    <a:cubicBezTo>
                      <a:pt x="628" y="4570"/>
                      <a:pt x="208" y="5274"/>
                      <a:pt x="208" y="5666"/>
                    </a:cubicBezTo>
                    <a:cubicBezTo>
                      <a:pt x="-90" y="6058"/>
                      <a:pt x="241" y="6667"/>
                      <a:pt x="208" y="6842"/>
                    </a:cubicBezTo>
                    <a:cubicBezTo>
                      <a:pt x="175" y="7017"/>
                      <a:pt x="56" y="6582"/>
                      <a:pt x="7" y="6714"/>
                    </a:cubicBezTo>
                    <a:cubicBezTo>
                      <a:pt x="-43" y="6844"/>
                      <a:pt x="178" y="7908"/>
                      <a:pt x="424" y="7953"/>
                    </a:cubicBezTo>
                    <a:cubicBezTo>
                      <a:pt x="670" y="7996"/>
                      <a:pt x="679" y="7780"/>
                      <a:pt x="959" y="8123"/>
                    </a:cubicBezTo>
                    <a:cubicBezTo>
                      <a:pt x="1241" y="8466"/>
                      <a:pt x="1847" y="7062"/>
                      <a:pt x="2067" y="7360"/>
                    </a:cubicBezTo>
                    <a:cubicBezTo>
                      <a:pt x="2288" y="7658"/>
                      <a:pt x="2453" y="7661"/>
                      <a:pt x="2748" y="7694"/>
                    </a:cubicBezTo>
                    <a:cubicBezTo>
                      <a:pt x="3042" y="7727"/>
                      <a:pt x="2899" y="9569"/>
                      <a:pt x="3368" y="9885"/>
                    </a:cubicBezTo>
                    <a:cubicBezTo>
                      <a:pt x="3837" y="10201"/>
                      <a:pt x="4922" y="9792"/>
                      <a:pt x="5563" y="9587"/>
                    </a:cubicBezTo>
                    <a:cubicBezTo>
                      <a:pt x="6205" y="9384"/>
                      <a:pt x="6831" y="7400"/>
                      <a:pt x="7223" y="7066"/>
                    </a:cubicBezTo>
                    <a:cubicBezTo>
                      <a:pt x="7616" y="6731"/>
                      <a:pt x="8002" y="8112"/>
                      <a:pt x="8369" y="8205"/>
                    </a:cubicBezTo>
                    <a:cubicBezTo>
                      <a:pt x="8738" y="8300"/>
                      <a:pt x="9150" y="7900"/>
                      <a:pt x="9432" y="7629"/>
                    </a:cubicBezTo>
                    <a:cubicBezTo>
                      <a:pt x="9715" y="7356"/>
                      <a:pt x="10154" y="6908"/>
                      <a:pt x="10066" y="6575"/>
                    </a:cubicBezTo>
                    <a:cubicBezTo>
                      <a:pt x="9978" y="6242"/>
                      <a:pt x="9550" y="5284"/>
                      <a:pt x="9214" y="5058"/>
                    </a:cubicBezTo>
                    <a:cubicBezTo>
                      <a:pt x="8877" y="4831"/>
                      <a:pt x="8359" y="5389"/>
                      <a:pt x="8047" y="5213"/>
                    </a:cubicBezTo>
                    <a:cubicBezTo>
                      <a:pt x="7734" y="5039"/>
                      <a:pt x="7553" y="4391"/>
                      <a:pt x="7338" y="4010"/>
                    </a:cubicBezTo>
                    <a:cubicBezTo>
                      <a:pt x="7123" y="3627"/>
                      <a:pt x="7114" y="3676"/>
                      <a:pt x="6753" y="2922"/>
                    </a:cubicBezTo>
                    <a:cubicBezTo>
                      <a:pt x="6457" y="1747"/>
                      <a:pt x="5093" y="1882"/>
                      <a:pt x="4796" y="706"/>
                    </a:cubicBezTo>
                    <a:cubicBezTo>
                      <a:pt x="4248" y="594"/>
                      <a:pt x="4466" y="526"/>
                      <a:pt x="3871" y="1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Овал 154"/>
              <p:cNvSpPr/>
              <p:nvPr/>
            </p:nvSpPr>
            <p:spPr>
              <a:xfrm>
                <a:off x="2747160" y="2725560"/>
                <a:ext cx="46080" cy="4284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Freeform 85"/>
              <p:cNvSpPr/>
              <p:nvPr/>
            </p:nvSpPr>
            <p:spPr>
              <a:xfrm>
                <a:off x="2562480" y="2524320"/>
                <a:ext cx="534240" cy="534240"/>
              </a:xfrm>
              <a:custGeom>
                <a:avLst/>
                <a:gdLst/>
                <a:ahLst/>
                <a:rect l="l" t="t" r="r" b="b"/>
                <a:pathLst>
                  <a:path w="50" h="48">
                    <a:moveTo>
                      <a:pt x="29" y="2"/>
                    </a:moveTo>
                    <a:cubicBezTo>
                      <a:pt x="25" y="2"/>
                      <a:pt x="21" y="1"/>
                      <a:pt x="17" y="0"/>
                    </a:cubicBezTo>
                    <a:cubicBezTo>
                      <a:pt x="18" y="2"/>
                      <a:pt x="19" y="3"/>
                      <a:pt x="21" y="3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5"/>
                      <a:pt x="17" y="6"/>
                      <a:pt x="18" y="7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10"/>
                      <a:pt x="19" y="10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4" y="16"/>
                      <a:pt x="17" y="13"/>
                      <a:pt x="16" y="12"/>
                    </a:cubicBezTo>
                    <a:cubicBezTo>
                      <a:pt x="15" y="11"/>
                      <a:pt x="14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5" y="7"/>
                    </a:cubicBezTo>
                    <a:cubicBezTo>
                      <a:pt x="3" y="9"/>
                      <a:pt x="3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5"/>
                      <a:pt x="1" y="15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5"/>
                      <a:pt x="3" y="22"/>
                      <a:pt x="4" y="23"/>
                    </a:cubicBezTo>
                    <a:cubicBezTo>
                      <a:pt x="7" y="26"/>
                      <a:pt x="10" y="25"/>
                      <a:pt x="12" y="24"/>
                    </a:cubicBezTo>
                    <a:cubicBezTo>
                      <a:pt x="13" y="25"/>
                      <a:pt x="11" y="27"/>
                      <a:pt x="12" y="27"/>
                    </a:cubicBezTo>
                    <a:cubicBezTo>
                      <a:pt x="14" y="28"/>
                      <a:pt x="14" y="26"/>
                      <a:pt x="17" y="26"/>
                    </a:cubicBezTo>
                    <a:cubicBezTo>
                      <a:pt x="19" y="31"/>
                      <a:pt x="17" y="31"/>
                      <a:pt x="18" y="33"/>
                    </a:cubicBezTo>
                    <a:cubicBezTo>
                      <a:pt x="18" y="34"/>
                      <a:pt x="20" y="33"/>
                      <a:pt x="20" y="34"/>
                    </a:cubicBezTo>
                    <a:cubicBezTo>
                      <a:pt x="21" y="34"/>
                      <a:pt x="20" y="36"/>
                      <a:pt x="21" y="37"/>
                    </a:cubicBezTo>
                    <a:cubicBezTo>
                      <a:pt x="21" y="38"/>
                      <a:pt x="23" y="38"/>
                      <a:pt x="23" y="40"/>
                    </a:cubicBezTo>
                    <a:cubicBezTo>
                      <a:pt x="23" y="42"/>
                      <a:pt x="22" y="44"/>
                      <a:pt x="24" y="46"/>
                    </a:cubicBezTo>
                    <a:cubicBezTo>
                      <a:pt x="25" y="46"/>
                      <a:pt x="26" y="45"/>
                      <a:pt x="27" y="45"/>
                    </a:cubicBezTo>
                    <a:cubicBezTo>
                      <a:pt x="28" y="46"/>
                      <a:pt x="28" y="48"/>
                      <a:pt x="30" y="48"/>
                    </a:cubicBezTo>
                    <a:cubicBezTo>
                      <a:pt x="30" y="48"/>
                      <a:pt x="30" y="46"/>
                      <a:pt x="31" y="45"/>
                    </a:cubicBezTo>
                    <a:cubicBezTo>
                      <a:pt x="32" y="45"/>
                      <a:pt x="33" y="47"/>
                      <a:pt x="34" y="46"/>
                    </a:cubicBezTo>
                    <a:cubicBezTo>
                      <a:pt x="34" y="45"/>
                      <a:pt x="33" y="44"/>
                      <a:pt x="33" y="43"/>
                    </a:cubicBezTo>
                    <a:cubicBezTo>
                      <a:pt x="34" y="41"/>
                      <a:pt x="36" y="39"/>
                      <a:pt x="37" y="38"/>
                    </a:cubicBezTo>
                    <a:cubicBezTo>
                      <a:pt x="38" y="37"/>
                      <a:pt x="39" y="37"/>
                      <a:pt x="41" y="37"/>
                    </a:cubicBezTo>
                    <a:cubicBezTo>
                      <a:pt x="43" y="37"/>
                      <a:pt x="42" y="35"/>
                      <a:pt x="43" y="35"/>
                    </a:cubicBezTo>
                    <a:cubicBezTo>
                      <a:pt x="45" y="36"/>
                      <a:pt x="47" y="37"/>
                      <a:pt x="48" y="36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50" y="35"/>
                      <a:pt x="50" y="36"/>
                      <a:pt x="49" y="36"/>
                    </a:cubicBezTo>
                    <a:cubicBezTo>
                      <a:pt x="49" y="33"/>
                      <a:pt x="49" y="30"/>
                      <a:pt x="48" y="30"/>
                    </a:cubicBezTo>
                    <a:cubicBezTo>
                      <a:pt x="46" y="29"/>
                      <a:pt x="45" y="29"/>
                      <a:pt x="44" y="28"/>
                    </a:cubicBezTo>
                    <a:cubicBezTo>
                      <a:pt x="44" y="26"/>
                      <a:pt x="44" y="23"/>
                      <a:pt x="42" y="23"/>
                    </a:cubicBezTo>
                    <a:cubicBezTo>
                      <a:pt x="41" y="24"/>
                      <a:pt x="43" y="26"/>
                      <a:pt x="42" y="27"/>
                    </a:cubicBezTo>
                    <a:cubicBezTo>
                      <a:pt x="40" y="27"/>
                      <a:pt x="40" y="24"/>
                      <a:pt x="38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3" y="25"/>
                      <a:pt x="33" y="25"/>
                    </a:cubicBezTo>
                    <a:cubicBezTo>
                      <a:pt x="31" y="25"/>
                      <a:pt x="29" y="27"/>
                      <a:pt x="28" y="26"/>
                    </a:cubicBezTo>
                    <a:cubicBezTo>
                      <a:pt x="27" y="25"/>
                      <a:pt x="28" y="24"/>
                      <a:pt x="27" y="23"/>
                    </a:cubicBezTo>
                    <a:cubicBezTo>
                      <a:pt x="26" y="22"/>
                      <a:pt x="23" y="23"/>
                      <a:pt x="23" y="21"/>
                    </a:cubicBezTo>
                    <a:cubicBezTo>
                      <a:pt x="22" y="19"/>
                      <a:pt x="25" y="18"/>
                      <a:pt x="26" y="17"/>
                    </a:cubicBezTo>
                    <a:cubicBezTo>
                      <a:pt x="27" y="16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2"/>
                    </a:cubicBezTo>
                    <a:cubicBezTo>
                      <a:pt x="30" y="11"/>
                      <a:pt x="30" y="9"/>
                      <a:pt x="31" y="8"/>
                    </a:cubicBezTo>
                    <a:cubicBezTo>
                      <a:pt x="30" y="6"/>
                      <a:pt x="30" y="4"/>
                      <a:pt x="30" y="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Овал 156"/>
              <p:cNvSpPr/>
              <p:nvPr/>
            </p:nvSpPr>
            <p:spPr>
              <a:xfrm>
                <a:off x="2542320" y="3448440"/>
                <a:ext cx="47520" cy="4464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Freeform 11"/>
              <p:cNvSpPr/>
              <p:nvPr/>
            </p:nvSpPr>
            <p:spPr>
              <a:xfrm>
                <a:off x="5707800" y="5831280"/>
                <a:ext cx="842400" cy="575640"/>
              </a:xfrm>
              <a:custGeom>
                <a:avLst/>
                <a:gdLst/>
                <a:ahLst/>
                <a:rect l="l" t="t" r="r" b="b"/>
                <a:pathLst>
                  <a:path w="79" h="52">
                    <a:moveTo>
                      <a:pt x="4" y="42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10" y="42"/>
                    </a:cubicBezTo>
                    <a:cubicBezTo>
                      <a:pt x="12" y="41"/>
                      <a:pt x="16" y="38"/>
                      <a:pt x="18" y="39"/>
                    </a:cubicBezTo>
                    <a:cubicBezTo>
                      <a:pt x="21" y="37"/>
                      <a:pt x="23" y="36"/>
                      <a:pt x="26" y="35"/>
                    </a:cubicBezTo>
                    <a:cubicBezTo>
                      <a:pt x="28" y="35"/>
                      <a:pt x="30" y="35"/>
                      <a:pt x="30" y="36"/>
                    </a:cubicBezTo>
                    <a:cubicBezTo>
                      <a:pt x="30" y="37"/>
                      <a:pt x="29" y="39"/>
                      <a:pt x="29" y="40"/>
                    </a:cubicBezTo>
                    <a:cubicBezTo>
                      <a:pt x="32" y="38"/>
                      <a:pt x="35" y="38"/>
                      <a:pt x="38" y="38"/>
                    </a:cubicBezTo>
                    <a:cubicBezTo>
                      <a:pt x="44" y="39"/>
                      <a:pt x="41" y="42"/>
                      <a:pt x="43" y="45"/>
                    </a:cubicBezTo>
                    <a:cubicBezTo>
                      <a:pt x="44" y="46"/>
                      <a:pt x="46" y="47"/>
                      <a:pt x="47" y="48"/>
                    </a:cubicBezTo>
                    <a:cubicBezTo>
                      <a:pt x="49" y="48"/>
                      <a:pt x="51" y="47"/>
                      <a:pt x="52" y="48"/>
                    </a:cubicBezTo>
                    <a:cubicBezTo>
                      <a:pt x="55" y="50"/>
                      <a:pt x="56" y="51"/>
                      <a:pt x="59" y="50"/>
                    </a:cubicBezTo>
                    <a:cubicBezTo>
                      <a:pt x="60" y="50"/>
                      <a:pt x="60" y="52"/>
                      <a:pt x="64" y="51"/>
                    </a:cubicBezTo>
                    <a:cubicBezTo>
                      <a:pt x="65" y="50"/>
                      <a:pt x="67" y="49"/>
                      <a:pt x="68" y="47"/>
                    </a:cubicBezTo>
                    <a:cubicBezTo>
                      <a:pt x="69" y="47"/>
                      <a:pt x="71" y="45"/>
                      <a:pt x="71" y="43"/>
                    </a:cubicBezTo>
                    <a:cubicBezTo>
                      <a:pt x="71" y="41"/>
                      <a:pt x="69" y="39"/>
                      <a:pt x="69" y="36"/>
                    </a:cubicBezTo>
                    <a:cubicBezTo>
                      <a:pt x="69" y="33"/>
                      <a:pt x="70" y="29"/>
                      <a:pt x="72" y="27"/>
                    </a:cubicBezTo>
                    <a:cubicBezTo>
                      <a:pt x="75" y="24"/>
                      <a:pt x="75" y="26"/>
                      <a:pt x="76" y="21"/>
                    </a:cubicBezTo>
                    <a:cubicBezTo>
                      <a:pt x="75" y="18"/>
                      <a:pt x="77" y="14"/>
                      <a:pt x="76" y="12"/>
                    </a:cubicBezTo>
                    <a:cubicBezTo>
                      <a:pt x="78" y="12"/>
                      <a:pt x="78" y="12"/>
                      <a:pt x="79" y="11"/>
                    </a:cubicBezTo>
                    <a:cubicBezTo>
                      <a:pt x="77" y="9"/>
                      <a:pt x="79" y="8"/>
                      <a:pt x="78" y="7"/>
                    </a:cubicBezTo>
                    <a:cubicBezTo>
                      <a:pt x="75" y="7"/>
                      <a:pt x="75" y="10"/>
                      <a:pt x="72" y="8"/>
                    </a:cubicBezTo>
                    <a:cubicBezTo>
                      <a:pt x="70" y="4"/>
                      <a:pt x="69" y="5"/>
                      <a:pt x="67" y="4"/>
                    </a:cubicBezTo>
                    <a:cubicBezTo>
                      <a:pt x="64" y="2"/>
                      <a:pt x="64" y="0"/>
                      <a:pt x="62" y="1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60" y="3"/>
                      <a:pt x="61" y="4"/>
                      <a:pt x="56" y="3"/>
                    </a:cubicBezTo>
                    <a:cubicBezTo>
                      <a:pt x="55" y="3"/>
                      <a:pt x="53" y="3"/>
                      <a:pt x="52" y="3"/>
                    </a:cubicBezTo>
                    <a:cubicBezTo>
                      <a:pt x="48" y="4"/>
                      <a:pt x="48" y="1"/>
                      <a:pt x="46" y="3"/>
                    </a:cubicBezTo>
                    <a:cubicBezTo>
                      <a:pt x="44" y="5"/>
                      <a:pt x="46" y="7"/>
                      <a:pt x="45" y="9"/>
                    </a:cubicBezTo>
                    <a:cubicBezTo>
                      <a:pt x="42" y="13"/>
                      <a:pt x="38" y="16"/>
                      <a:pt x="34" y="18"/>
                    </a:cubicBezTo>
                    <a:cubicBezTo>
                      <a:pt x="33" y="19"/>
                      <a:pt x="32" y="19"/>
                      <a:pt x="31" y="20"/>
                    </a:cubicBezTo>
                    <a:cubicBezTo>
                      <a:pt x="30" y="21"/>
                      <a:pt x="29" y="21"/>
                      <a:pt x="27" y="22"/>
                    </a:cubicBezTo>
                    <a:cubicBezTo>
                      <a:pt x="24" y="22"/>
                      <a:pt x="23" y="19"/>
                      <a:pt x="21" y="18"/>
                    </a:cubicBezTo>
                    <a:cubicBezTo>
                      <a:pt x="19" y="18"/>
                      <a:pt x="17" y="20"/>
                      <a:pt x="16" y="19"/>
                    </a:cubicBezTo>
                    <a:cubicBezTo>
                      <a:pt x="15" y="18"/>
                      <a:pt x="16" y="15"/>
                      <a:pt x="14" y="15"/>
                    </a:cubicBezTo>
                    <a:cubicBezTo>
                      <a:pt x="8" y="13"/>
                      <a:pt x="11" y="18"/>
                      <a:pt x="7" y="20"/>
                    </a:cubicBezTo>
                    <a:cubicBezTo>
                      <a:pt x="4" y="22"/>
                      <a:pt x="3" y="18"/>
                      <a:pt x="0" y="20"/>
                    </a:cubicBezTo>
                    <a:cubicBezTo>
                      <a:pt x="0" y="24"/>
                      <a:pt x="0" y="27"/>
                      <a:pt x="1" y="29"/>
                    </a:cubicBezTo>
                    <a:cubicBezTo>
                      <a:pt x="2" y="31"/>
                      <a:pt x="8" y="36"/>
                      <a:pt x="6" y="38"/>
                    </a:cubicBezTo>
                    <a:cubicBezTo>
                      <a:pt x="4" y="39"/>
                      <a:pt x="3" y="35"/>
                      <a:pt x="2" y="38"/>
                    </a:cubicBezTo>
                    <a:cubicBezTo>
                      <a:pt x="1" y="39"/>
                      <a:pt x="3" y="40"/>
                      <a:pt x="4" y="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5" name="Freeform 61"/>
              <p:cNvSpPr/>
              <p:nvPr/>
            </p:nvSpPr>
            <p:spPr>
              <a:xfrm>
                <a:off x="2020320" y="3831480"/>
                <a:ext cx="379080" cy="372600"/>
              </a:xfrm>
              <a:custGeom>
                <a:avLst/>
                <a:gdLst/>
                <a:ahLst/>
                <a:rect l="l" t="t" r="r" b="b"/>
                <a:pathLst>
                  <a:path w="36" h="34"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1" y="2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10" y="34"/>
                      <a:pt x="12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2"/>
                      <a:pt x="18" y="32"/>
                      <a:pt x="19" y="32"/>
                    </a:cubicBezTo>
                    <a:cubicBezTo>
                      <a:pt x="21" y="31"/>
                      <a:pt x="20" y="28"/>
                      <a:pt x="22" y="27"/>
                    </a:cubicBezTo>
                    <a:cubicBezTo>
                      <a:pt x="24" y="27"/>
                      <a:pt x="25" y="29"/>
                      <a:pt x="27" y="31"/>
                    </a:cubicBezTo>
                    <a:cubicBezTo>
                      <a:pt x="28" y="32"/>
                      <a:pt x="31" y="33"/>
                      <a:pt x="32" y="34"/>
                    </a:cubicBezTo>
                    <a:cubicBezTo>
                      <a:pt x="34" y="33"/>
                      <a:pt x="35" y="33"/>
                      <a:pt x="35" y="32"/>
                    </a:cubicBezTo>
                    <a:cubicBezTo>
                      <a:pt x="35" y="31"/>
                      <a:pt x="36" y="30"/>
                      <a:pt x="36" y="28"/>
                    </a:cubicBezTo>
                    <a:cubicBezTo>
                      <a:pt x="35" y="27"/>
                      <a:pt x="35" y="26"/>
                      <a:pt x="35" y="26"/>
                    </a:cubicBezTo>
                    <a:cubicBezTo>
                      <a:pt x="33" y="23"/>
                      <a:pt x="28" y="20"/>
                      <a:pt x="28" y="18"/>
                    </a:cubicBezTo>
                    <a:cubicBezTo>
                      <a:pt x="28" y="17"/>
                      <a:pt x="30" y="16"/>
                      <a:pt x="29" y="15"/>
                    </a:cubicBezTo>
                    <a:cubicBezTo>
                      <a:pt x="28" y="11"/>
                      <a:pt x="26" y="12"/>
                      <a:pt x="25" y="10"/>
                    </a:cubicBezTo>
                    <a:cubicBezTo>
                      <a:pt x="24" y="9"/>
                      <a:pt x="25" y="6"/>
                      <a:pt x="24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1" y="2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7" y="1"/>
                      <a:pt x="18" y="2"/>
                      <a:pt x="17" y="3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0" y="6"/>
                      <a:pt x="10" y="7"/>
                    </a:cubicBezTo>
                    <a:cubicBezTo>
                      <a:pt x="10" y="8"/>
                      <a:pt x="11" y="10"/>
                      <a:pt x="11" y="11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7" y="15"/>
                    </a:cubicBezTo>
                    <a:cubicBezTo>
                      <a:pt x="7" y="16"/>
                      <a:pt x="5" y="16"/>
                      <a:pt x="5" y="18"/>
                    </a:cubicBezTo>
                    <a:cubicBezTo>
                      <a:pt x="4" y="21"/>
                      <a:pt x="2" y="23"/>
                      <a:pt x="0" y="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Freeform 45"/>
              <p:cNvSpPr/>
              <p:nvPr/>
            </p:nvSpPr>
            <p:spPr>
              <a:xfrm>
                <a:off x="3854880" y="4682160"/>
                <a:ext cx="493920" cy="429120"/>
              </a:xfrm>
              <a:custGeom>
                <a:avLst/>
                <a:gdLst/>
                <a:ahLst/>
                <a:rect l="l" t="t" r="r" b="b"/>
                <a:pathLst>
                  <a:path w="46" h="39">
                    <a:moveTo>
                      <a:pt x="5" y="29"/>
                    </a:moveTo>
                    <a:cubicBezTo>
                      <a:pt x="9" y="30"/>
                      <a:pt x="13" y="32"/>
                      <a:pt x="17" y="33"/>
                    </a:cubicBezTo>
                    <a:cubicBezTo>
                      <a:pt x="19" y="34"/>
                      <a:pt x="20" y="31"/>
                      <a:pt x="25" y="33"/>
                    </a:cubicBezTo>
                    <a:cubicBezTo>
                      <a:pt x="27" y="34"/>
                      <a:pt x="39" y="39"/>
                      <a:pt x="41" y="36"/>
                    </a:cubicBezTo>
                    <a:cubicBezTo>
                      <a:pt x="43" y="36"/>
                      <a:pt x="44" y="36"/>
                      <a:pt x="45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4"/>
                      <a:pt x="46" y="34"/>
                    </a:cubicBezTo>
                    <a:cubicBezTo>
                      <a:pt x="46" y="31"/>
                      <a:pt x="45" y="32"/>
                      <a:pt x="44" y="28"/>
                    </a:cubicBezTo>
                    <a:cubicBezTo>
                      <a:pt x="43" y="27"/>
                      <a:pt x="41" y="27"/>
                      <a:pt x="40" y="26"/>
                    </a:cubicBezTo>
                    <a:cubicBezTo>
                      <a:pt x="38" y="24"/>
                      <a:pt x="39" y="22"/>
                      <a:pt x="38" y="20"/>
                    </a:cubicBezTo>
                    <a:cubicBezTo>
                      <a:pt x="37" y="20"/>
                      <a:pt x="35" y="20"/>
                      <a:pt x="35" y="19"/>
                    </a:cubicBezTo>
                    <a:cubicBezTo>
                      <a:pt x="34" y="17"/>
                      <a:pt x="33" y="16"/>
                      <a:pt x="32" y="15"/>
                    </a:cubicBezTo>
                    <a:cubicBezTo>
                      <a:pt x="30" y="13"/>
                      <a:pt x="28" y="11"/>
                      <a:pt x="28" y="10"/>
                    </a:cubicBezTo>
                    <a:cubicBezTo>
                      <a:pt x="28" y="8"/>
                      <a:pt x="29" y="7"/>
                      <a:pt x="31" y="5"/>
                    </a:cubicBezTo>
                    <a:cubicBezTo>
                      <a:pt x="29" y="5"/>
                      <a:pt x="27" y="5"/>
                      <a:pt x="24" y="6"/>
                    </a:cubicBezTo>
                    <a:cubicBezTo>
                      <a:pt x="22" y="6"/>
                      <a:pt x="17" y="0"/>
                      <a:pt x="14" y="0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11" y="4"/>
                      <a:pt x="9" y="7"/>
                      <a:pt x="9" y="10"/>
                    </a:cubicBezTo>
                    <a:cubicBezTo>
                      <a:pt x="9" y="11"/>
                      <a:pt x="7" y="11"/>
                      <a:pt x="6" y="12"/>
                    </a:cubicBezTo>
                    <a:cubicBezTo>
                      <a:pt x="5" y="12"/>
                      <a:pt x="6" y="14"/>
                      <a:pt x="4" y="14"/>
                    </a:cubicBezTo>
                    <a:cubicBezTo>
                      <a:pt x="1" y="15"/>
                      <a:pt x="0" y="16"/>
                      <a:pt x="2" y="18"/>
                    </a:cubicBezTo>
                    <a:cubicBezTo>
                      <a:pt x="5" y="21"/>
                      <a:pt x="5" y="24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Freeform 55"/>
              <p:cNvSpPr/>
              <p:nvPr/>
            </p:nvSpPr>
            <p:spPr>
              <a:xfrm>
                <a:off x="2749320" y="4097880"/>
                <a:ext cx="349920" cy="300960"/>
              </a:xfrm>
              <a:custGeom>
                <a:avLst/>
                <a:gdLst/>
                <a:ahLst/>
                <a:rect l="l" t="t" r="r" b="b"/>
                <a:pathLst>
                  <a:path w="34" h="26">
                    <a:moveTo>
                      <a:pt x="19" y="4"/>
                    </a:moveTo>
                    <a:cubicBezTo>
                      <a:pt x="19" y="3"/>
                      <a:pt x="19" y="1"/>
                      <a:pt x="18" y="0"/>
                    </a:cubicBezTo>
                    <a:cubicBezTo>
                      <a:pt x="15" y="0"/>
                      <a:pt x="14" y="2"/>
                      <a:pt x="14" y="4"/>
                    </a:cubicBezTo>
                    <a:cubicBezTo>
                      <a:pt x="12" y="4"/>
                      <a:pt x="10" y="3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5" y="8"/>
                      <a:pt x="7" y="11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2"/>
                      <a:pt x="2" y="22"/>
                    </a:cubicBezTo>
                    <a:cubicBezTo>
                      <a:pt x="3" y="23"/>
                      <a:pt x="4" y="22"/>
                      <a:pt x="5" y="22"/>
                    </a:cubicBezTo>
                    <a:cubicBezTo>
                      <a:pt x="6" y="22"/>
                      <a:pt x="6" y="24"/>
                      <a:pt x="7" y="24"/>
                    </a:cubicBezTo>
                    <a:cubicBezTo>
                      <a:pt x="7" y="25"/>
                      <a:pt x="8" y="24"/>
                      <a:pt x="9" y="25"/>
                    </a:cubicBezTo>
                    <a:cubicBezTo>
                      <a:pt x="9" y="25"/>
                      <a:pt x="9" y="25"/>
                      <a:pt x="9" y="26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0" y="20"/>
                      <a:pt x="12" y="19"/>
                      <a:pt x="12" y="18"/>
                    </a:cubicBezTo>
                    <a:cubicBezTo>
                      <a:pt x="15" y="17"/>
                      <a:pt x="15" y="18"/>
                      <a:pt x="17" y="19"/>
                    </a:cubicBezTo>
                    <a:cubicBezTo>
                      <a:pt x="18" y="19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5"/>
                      <a:pt x="29" y="23"/>
                      <a:pt x="29" y="22"/>
                    </a:cubicBezTo>
                    <a:cubicBezTo>
                      <a:pt x="30" y="21"/>
                      <a:pt x="33" y="21"/>
                      <a:pt x="34" y="19"/>
                    </a:cubicBezTo>
                    <a:cubicBezTo>
                      <a:pt x="34" y="18"/>
                      <a:pt x="33" y="17"/>
                      <a:pt x="33" y="16"/>
                    </a:cubicBezTo>
                    <a:cubicBezTo>
                      <a:pt x="33" y="15"/>
                      <a:pt x="34" y="13"/>
                      <a:pt x="33" y="12"/>
                    </a:cubicBezTo>
                    <a:cubicBezTo>
                      <a:pt x="32" y="11"/>
                      <a:pt x="31" y="12"/>
                      <a:pt x="29" y="12"/>
                    </a:cubicBezTo>
                    <a:cubicBezTo>
                      <a:pt x="27" y="12"/>
                      <a:pt x="27" y="9"/>
                      <a:pt x="24" y="9"/>
                    </a:cubicBezTo>
                    <a:cubicBezTo>
                      <a:pt x="23" y="9"/>
                      <a:pt x="23" y="8"/>
                      <a:pt x="22" y="7"/>
                    </a:cubicBezTo>
                    <a:cubicBezTo>
                      <a:pt x="20" y="7"/>
                      <a:pt x="19" y="6"/>
                      <a:pt x="19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" name="Freeform 20"/>
              <p:cNvSpPr/>
              <p:nvPr/>
            </p:nvSpPr>
            <p:spPr>
              <a:xfrm>
                <a:off x="4925160" y="4590720"/>
                <a:ext cx="952560" cy="820440"/>
              </a:xfrm>
              <a:custGeom>
                <a:avLst/>
                <a:gdLst/>
                <a:ahLst/>
                <a:rect l="l" t="t" r="r" b="b"/>
                <a:pathLst>
                  <a:path w="89" h="74">
                    <a:moveTo>
                      <a:pt x="52" y="72"/>
                    </a:moveTo>
                    <a:cubicBezTo>
                      <a:pt x="52" y="72"/>
                      <a:pt x="52" y="72"/>
                      <a:pt x="52" y="72"/>
                    </a:cubicBezTo>
                    <a:cubicBezTo>
                      <a:pt x="56" y="70"/>
                      <a:pt x="59" y="71"/>
                      <a:pt x="64" y="69"/>
                    </a:cubicBezTo>
                    <a:cubicBezTo>
                      <a:pt x="66" y="68"/>
                      <a:pt x="65" y="67"/>
                      <a:pt x="66" y="67"/>
                    </a:cubicBezTo>
                    <a:cubicBezTo>
                      <a:pt x="68" y="67"/>
                      <a:pt x="69" y="68"/>
                      <a:pt x="71" y="68"/>
                    </a:cubicBezTo>
                    <a:cubicBezTo>
                      <a:pt x="72" y="68"/>
                      <a:pt x="73" y="67"/>
                      <a:pt x="74" y="68"/>
                    </a:cubicBezTo>
                    <a:cubicBezTo>
                      <a:pt x="75" y="68"/>
                      <a:pt x="75" y="69"/>
                      <a:pt x="77" y="70"/>
                    </a:cubicBezTo>
                    <a:cubicBezTo>
                      <a:pt x="79" y="69"/>
                      <a:pt x="81" y="69"/>
                      <a:pt x="83" y="68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2" y="65"/>
                      <a:pt x="82" y="64"/>
                    </a:cubicBezTo>
                    <a:cubicBezTo>
                      <a:pt x="83" y="63"/>
                      <a:pt x="86" y="63"/>
                      <a:pt x="86" y="61"/>
                    </a:cubicBezTo>
                    <a:cubicBezTo>
                      <a:pt x="87" y="59"/>
                      <a:pt x="89" y="59"/>
                      <a:pt x="89" y="57"/>
                    </a:cubicBezTo>
                    <a:cubicBezTo>
                      <a:pt x="89" y="54"/>
                      <a:pt x="86" y="56"/>
                      <a:pt x="82" y="51"/>
                    </a:cubicBezTo>
                    <a:cubicBezTo>
                      <a:pt x="81" y="50"/>
                      <a:pt x="82" y="47"/>
                      <a:pt x="82" y="45"/>
                    </a:cubicBezTo>
                    <a:cubicBezTo>
                      <a:pt x="85" y="40"/>
                      <a:pt x="87" y="41"/>
                      <a:pt x="88" y="41"/>
                    </a:cubicBezTo>
                    <a:cubicBezTo>
                      <a:pt x="89" y="41"/>
                      <a:pt x="89" y="37"/>
                      <a:pt x="88" y="37"/>
                    </a:cubicBezTo>
                    <a:cubicBezTo>
                      <a:pt x="86" y="37"/>
                      <a:pt x="84" y="38"/>
                      <a:pt x="83" y="37"/>
                    </a:cubicBezTo>
                    <a:cubicBezTo>
                      <a:pt x="81" y="34"/>
                      <a:pt x="84" y="31"/>
                      <a:pt x="80" y="29"/>
                    </a:cubicBezTo>
                    <a:cubicBezTo>
                      <a:pt x="77" y="26"/>
                      <a:pt x="69" y="28"/>
                      <a:pt x="66" y="26"/>
                    </a:cubicBezTo>
                    <a:cubicBezTo>
                      <a:pt x="64" y="23"/>
                      <a:pt x="68" y="22"/>
                      <a:pt x="67" y="20"/>
                    </a:cubicBezTo>
                    <a:cubicBezTo>
                      <a:pt x="67" y="18"/>
                      <a:pt x="67" y="15"/>
                      <a:pt x="65" y="12"/>
                    </a:cubicBezTo>
                    <a:cubicBezTo>
                      <a:pt x="63" y="12"/>
                      <a:pt x="62" y="10"/>
                      <a:pt x="60" y="10"/>
                    </a:cubicBezTo>
                    <a:cubicBezTo>
                      <a:pt x="58" y="10"/>
                      <a:pt x="54" y="12"/>
                      <a:pt x="53" y="13"/>
                    </a:cubicBezTo>
                    <a:cubicBezTo>
                      <a:pt x="52" y="13"/>
                      <a:pt x="52" y="11"/>
                      <a:pt x="51" y="11"/>
                    </a:cubicBezTo>
                    <a:cubicBezTo>
                      <a:pt x="50" y="10"/>
                      <a:pt x="48" y="11"/>
                      <a:pt x="47" y="10"/>
                    </a:cubicBezTo>
                    <a:cubicBezTo>
                      <a:pt x="45" y="10"/>
                      <a:pt x="46" y="8"/>
                      <a:pt x="45" y="8"/>
                    </a:cubicBezTo>
                    <a:cubicBezTo>
                      <a:pt x="44" y="7"/>
                      <a:pt x="42" y="9"/>
                      <a:pt x="38" y="7"/>
                    </a:cubicBezTo>
                    <a:cubicBezTo>
                      <a:pt x="36" y="6"/>
                      <a:pt x="36" y="5"/>
                      <a:pt x="35" y="4"/>
                    </a:cubicBezTo>
                    <a:cubicBezTo>
                      <a:pt x="34" y="4"/>
                      <a:pt x="33" y="5"/>
                      <a:pt x="30" y="3"/>
                    </a:cubicBezTo>
                    <a:cubicBezTo>
                      <a:pt x="29" y="3"/>
                      <a:pt x="28" y="1"/>
                      <a:pt x="26" y="0"/>
                    </a:cubicBezTo>
                    <a:cubicBezTo>
                      <a:pt x="25" y="0"/>
                      <a:pt x="25" y="1"/>
                      <a:pt x="24" y="2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0" y="5"/>
                      <a:pt x="20" y="6"/>
                      <a:pt x="20" y="7"/>
                    </a:cubicBezTo>
                    <a:cubicBezTo>
                      <a:pt x="19" y="8"/>
                      <a:pt x="18" y="8"/>
                      <a:pt x="17" y="10"/>
                    </a:cubicBezTo>
                    <a:cubicBezTo>
                      <a:pt x="16" y="11"/>
                      <a:pt x="16" y="12"/>
                      <a:pt x="15" y="13"/>
                    </a:cubicBezTo>
                    <a:cubicBezTo>
                      <a:pt x="14" y="15"/>
                      <a:pt x="11" y="13"/>
                      <a:pt x="9" y="14"/>
                    </a:cubicBezTo>
                    <a:cubicBezTo>
                      <a:pt x="8" y="15"/>
                      <a:pt x="8" y="18"/>
                      <a:pt x="7" y="20"/>
                    </a:cubicBezTo>
                    <a:cubicBezTo>
                      <a:pt x="6" y="21"/>
                      <a:pt x="5" y="21"/>
                      <a:pt x="3" y="21"/>
                    </a:cubicBezTo>
                    <a:cubicBezTo>
                      <a:pt x="3" y="24"/>
                      <a:pt x="1" y="25"/>
                      <a:pt x="1" y="28"/>
                    </a:cubicBezTo>
                    <a:cubicBezTo>
                      <a:pt x="0" y="29"/>
                      <a:pt x="2" y="30"/>
                      <a:pt x="2" y="31"/>
                    </a:cubicBezTo>
                    <a:cubicBezTo>
                      <a:pt x="2" y="34"/>
                      <a:pt x="0" y="31"/>
                      <a:pt x="0" y="37"/>
                    </a:cubicBezTo>
                    <a:cubicBezTo>
                      <a:pt x="0" y="38"/>
                      <a:pt x="1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9" y="43"/>
                      <a:pt x="16" y="47"/>
                      <a:pt x="22" y="52"/>
                    </a:cubicBezTo>
                    <a:cubicBezTo>
                      <a:pt x="24" y="54"/>
                      <a:pt x="24" y="57"/>
                      <a:pt x="26" y="59"/>
                    </a:cubicBezTo>
                    <a:cubicBezTo>
                      <a:pt x="27" y="60"/>
                      <a:pt x="28" y="58"/>
                      <a:pt x="32" y="58"/>
                    </a:cubicBezTo>
                    <a:cubicBezTo>
                      <a:pt x="34" y="60"/>
                      <a:pt x="33" y="64"/>
                      <a:pt x="35" y="65"/>
                    </a:cubicBezTo>
                    <a:cubicBezTo>
                      <a:pt x="36" y="65"/>
                      <a:pt x="37" y="64"/>
                      <a:pt x="39" y="64"/>
                    </a:cubicBezTo>
                    <a:cubicBezTo>
                      <a:pt x="42" y="66"/>
                      <a:pt x="45" y="62"/>
                      <a:pt x="45" y="63"/>
                    </a:cubicBezTo>
                    <a:cubicBezTo>
                      <a:pt x="47" y="65"/>
                      <a:pt x="44" y="67"/>
                      <a:pt x="44" y="68"/>
                    </a:cubicBezTo>
                    <a:cubicBezTo>
                      <a:pt x="46" y="72"/>
                      <a:pt x="42" y="72"/>
                      <a:pt x="44" y="74"/>
                    </a:cubicBezTo>
                    <a:cubicBezTo>
                      <a:pt x="46" y="74"/>
                      <a:pt x="46" y="73"/>
                      <a:pt x="47" y="73"/>
                    </a:cubicBezTo>
                    <a:cubicBezTo>
                      <a:pt x="49" y="73"/>
                      <a:pt x="49" y="71"/>
                      <a:pt x="50" y="71"/>
                    </a:cubicBezTo>
                    <a:cubicBezTo>
                      <a:pt x="51" y="71"/>
                      <a:pt x="51" y="72"/>
                      <a:pt x="52" y="7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Freeform 4"/>
              <p:cNvSpPr/>
              <p:nvPr/>
            </p:nvSpPr>
            <p:spPr>
              <a:xfrm>
                <a:off x="9539280" y="5604840"/>
                <a:ext cx="501480" cy="1082160"/>
              </a:xfrm>
              <a:custGeom>
                <a:avLst/>
                <a:gdLst/>
                <a:ahLst/>
                <a:rect l="l" t="t" r="r" b="b"/>
                <a:pathLst>
                  <a:path w="47" h="98">
                    <a:moveTo>
                      <a:pt x="13" y="39"/>
                    </a:moveTo>
                    <a:cubicBezTo>
                      <a:pt x="14" y="41"/>
                      <a:pt x="16" y="43"/>
                      <a:pt x="15" y="45"/>
                    </a:cubicBezTo>
                    <a:cubicBezTo>
                      <a:pt x="14" y="46"/>
                      <a:pt x="14" y="47"/>
                      <a:pt x="13" y="49"/>
                    </a:cubicBezTo>
                    <a:cubicBezTo>
                      <a:pt x="13" y="51"/>
                      <a:pt x="14" y="53"/>
                      <a:pt x="15" y="55"/>
                    </a:cubicBezTo>
                    <a:cubicBezTo>
                      <a:pt x="14" y="56"/>
                      <a:pt x="15" y="59"/>
                      <a:pt x="14" y="61"/>
                    </a:cubicBezTo>
                    <a:cubicBezTo>
                      <a:pt x="13" y="61"/>
                      <a:pt x="10" y="61"/>
                      <a:pt x="9" y="62"/>
                    </a:cubicBezTo>
                    <a:cubicBezTo>
                      <a:pt x="8" y="62"/>
                      <a:pt x="6" y="61"/>
                      <a:pt x="5" y="62"/>
                    </a:cubicBezTo>
                    <a:cubicBezTo>
                      <a:pt x="4" y="63"/>
                      <a:pt x="4" y="65"/>
                      <a:pt x="4" y="66"/>
                    </a:cubicBezTo>
                    <a:cubicBezTo>
                      <a:pt x="3" y="69"/>
                      <a:pt x="1" y="68"/>
                      <a:pt x="0" y="70"/>
                    </a:cubicBezTo>
                    <a:cubicBezTo>
                      <a:pt x="0" y="71"/>
                      <a:pt x="3" y="72"/>
                      <a:pt x="4" y="73"/>
                    </a:cubicBezTo>
                    <a:cubicBezTo>
                      <a:pt x="7" y="79"/>
                      <a:pt x="12" y="92"/>
                      <a:pt x="11" y="93"/>
                    </a:cubicBezTo>
                    <a:cubicBezTo>
                      <a:pt x="10" y="94"/>
                      <a:pt x="7" y="93"/>
                      <a:pt x="6" y="94"/>
                    </a:cubicBezTo>
                    <a:cubicBezTo>
                      <a:pt x="5" y="95"/>
                      <a:pt x="9" y="97"/>
                      <a:pt x="9" y="98"/>
                    </a:cubicBezTo>
                    <a:cubicBezTo>
                      <a:pt x="11" y="96"/>
                      <a:pt x="14" y="98"/>
                      <a:pt x="14" y="96"/>
                    </a:cubicBezTo>
                    <a:cubicBezTo>
                      <a:pt x="14" y="94"/>
                      <a:pt x="14" y="93"/>
                      <a:pt x="14" y="91"/>
                    </a:cubicBezTo>
                    <a:cubicBezTo>
                      <a:pt x="14" y="90"/>
                      <a:pt x="16" y="89"/>
                      <a:pt x="15" y="85"/>
                    </a:cubicBezTo>
                    <a:cubicBezTo>
                      <a:pt x="17" y="85"/>
                      <a:pt x="18" y="85"/>
                      <a:pt x="19" y="83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5"/>
                      <a:pt x="20" y="87"/>
                      <a:pt x="22" y="87"/>
                    </a:cubicBezTo>
                    <a:cubicBezTo>
                      <a:pt x="23" y="87"/>
                      <a:pt x="24" y="86"/>
                      <a:pt x="25" y="86"/>
                    </a:cubicBezTo>
                    <a:cubicBezTo>
                      <a:pt x="27" y="86"/>
                      <a:pt x="28" y="86"/>
                      <a:pt x="29" y="86"/>
                    </a:cubicBezTo>
                    <a:cubicBezTo>
                      <a:pt x="30" y="85"/>
                      <a:pt x="29" y="84"/>
                      <a:pt x="30" y="83"/>
                    </a:cubicBezTo>
                    <a:cubicBezTo>
                      <a:pt x="33" y="81"/>
                      <a:pt x="35" y="81"/>
                      <a:pt x="37" y="78"/>
                    </a:cubicBezTo>
                    <a:cubicBezTo>
                      <a:pt x="38" y="76"/>
                      <a:pt x="39" y="73"/>
                      <a:pt x="40" y="70"/>
                    </a:cubicBezTo>
                    <a:cubicBezTo>
                      <a:pt x="41" y="68"/>
                      <a:pt x="42" y="66"/>
                      <a:pt x="42" y="65"/>
                    </a:cubicBezTo>
                    <a:cubicBezTo>
                      <a:pt x="42" y="62"/>
                      <a:pt x="41" y="59"/>
                      <a:pt x="41" y="57"/>
                    </a:cubicBezTo>
                    <a:cubicBezTo>
                      <a:pt x="41" y="55"/>
                      <a:pt x="43" y="54"/>
                      <a:pt x="44" y="53"/>
                    </a:cubicBezTo>
                    <a:cubicBezTo>
                      <a:pt x="44" y="52"/>
                      <a:pt x="42" y="50"/>
                      <a:pt x="43" y="49"/>
                    </a:cubicBezTo>
                    <a:cubicBezTo>
                      <a:pt x="44" y="45"/>
                      <a:pt x="45" y="40"/>
                      <a:pt x="46" y="33"/>
                    </a:cubicBezTo>
                    <a:cubicBezTo>
                      <a:pt x="47" y="27"/>
                      <a:pt x="46" y="20"/>
                      <a:pt x="45" y="15"/>
                    </a:cubicBezTo>
                    <a:cubicBezTo>
                      <a:pt x="46" y="11"/>
                      <a:pt x="46" y="9"/>
                      <a:pt x="46" y="7"/>
                    </a:cubicBezTo>
                    <a:cubicBezTo>
                      <a:pt x="44" y="8"/>
                      <a:pt x="42" y="8"/>
                      <a:pt x="42" y="9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4"/>
                      <a:pt x="39" y="5"/>
                      <a:pt x="37" y="4"/>
                    </a:cubicBezTo>
                    <a:cubicBezTo>
                      <a:pt x="36" y="3"/>
                      <a:pt x="37" y="1"/>
                      <a:pt x="35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31" y="1"/>
                      <a:pt x="31" y="4"/>
                      <a:pt x="30" y="5"/>
                    </a:cubicBezTo>
                    <a:cubicBezTo>
                      <a:pt x="29" y="6"/>
                      <a:pt x="28" y="5"/>
                      <a:pt x="28" y="6"/>
                    </a:cubicBezTo>
                    <a:cubicBezTo>
                      <a:pt x="27" y="7"/>
                      <a:pt x="29" y="8"/>
                      <a:pt x="29" y="9"/>
                    </a:cubicBezTo>
                    <a:cubicBezTo>
                      <a:pt x="30" y="10"/>
                      <a:pt x="30" y="11"/>
                      <a:pt x="31" y="11"/>
                    </a:cubicBezTo>
                    <a:cubicBezTo>
                      <a:pt x="33" y="11"/>
                      <a:pt x="32" y="9"/>
                      <a:pt x="34" y="10"/>
                    </a:cubicBezTo>
                    <a:cubicBezTo>
                      <a:pt x="36" y="11"/>
                      <a:pt x="34" y="16"/>
                      <a:pt x="33" y="17"/>
                    </a:cubicBezTo>
                    <a:cubicBezTo>
                      <a:pt x="32" y="17"/>
                      <a:pt x="30" y="16"/>
                      <a:pt x="29" y="19"/>
                    </a:cubicBezTo>
                    <a:cubicBezTo>
                      <a:pt x="29" y="21"/>
                      <a:pt x="33" y="20"/>
                      <a:pt x="32" y="23"/>
                    </a:cubicBezTo>
                    <a:cubicBezTo>
                      <a:pt x="29" y="28"/>
                      <a:pt x="27" y="25"/>
                      <a:pt x="26" y="26"/>
                    </a:cubicBezTo>
                    <a:cubicBezTo>
                      <a:pt x="25" y="27"/>
                      <a:pt x="25" y="28"/>
                      <a:pt x="25" y="28"/>
                    </a:cubicBezTo>
                    <a:cubicBezTo>
                      <a:pt x="24" y="28"/>
                      <a:pt x="23" y="28"/>
                      <a:pt x="22" y="28"/>
                    </a:cubicBezTo>
                    <a:cubicBezTo>
                      <a:pt x="21" y="28"/>
                      <a:pt x="21" y="29"/>
                      <a:pt x="20" y="29"/>
                    </a:cubicBezTo>
                    <a:cubicBezTo>
                      <a:pt x="19" y="29"/>
                      <a:pt x="19" y="27"/>
                      <a:pt x="17" y="27"/>
                    </a:cubicBezTo>
                    <a:cubicBezTo>
                      <a:pt x="16" y="26"/>
                      <a:pt x="16" y="28"/>
                      <a:pt x="15" y="30"/>
                    </a:cubicBezTo>
                    <a:cubicBezTo>
                      <a:pt x="12" y="33"/>
                      <a:pt x="16" y="35"/>
                      <a:pt x="15" y="36"/>
                    </a:cubicBezTo>
                    <a:cubicBezTo>
                      <a:pt x="14" y="38"/>
                      <a:pt x="14" y="39"/>
                      <a:pt x="13" y="3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Freeform 5"/>
              <p:cNvSpPr/>
              <p:nvPr/>
            </p:nvSpPr>
            <p:spPr>
              <a:xfrm>
                <a:off x="8776800" y="3709800"/>
                <a:ext cx="1253160" cy="2325960"/>
              </a:xfrm>
              <a:custGeom>
                <a:avLst/>
                <a:gdLst/>
                <a:ahLst/>
                <a:rect l="l" t="t" r="r" b="b"/>
                <a:pathLst>
                  <a:path w="117" h="210">
                    <a:moveTo>
                      <a:pt x="80" y="185"/>
                    </a:moveTo>
                    <a:cubicBezTo>
                      <a:pt x="79" y="187"/>
                      <a:pt x="79" y="190"/>
                      <a:pt x="79" y="192"/>
                    </a:cubicBezTo>
                    <a:cubicBezTo>
                      <a:pt x="80" y="195"/>
                      <a:pt x="83" y="195"/>
                      <a:pt x="83" y="197"/>
                    </a:cubicBezTo>
                    <a:cubicBezTo>
                      <a:pt x="83" y="198"/>
                      <a:pt x="80" y="199"/>
                      <a:pt x="80" y="202"/>
                    </a:cubicBezTo>
                    <a:cubicBezTo>
                      <a:pt x="80" y="204"/>
                      <a:pt x="83" y="204"/>
                      <a:pt x="83" y="206"/>
                    </a:cubicBezTo>
                    <a:cubicBezTo>
                      <a:pt x="83" y="207"/>
                      <a:pt x="83" y="208"/>
                      <a:pt x="83" y="210"/>
                    </a:cubicBezTo>
                    <a:cubicBezTo>
                      <a:pt x="83" y="210"/>
                      <a:pt x="83" y="210"/>
                      <a:pt x="84" y="210"/>
                    </a:cubicBezTo>
                    <a:cubicBezTo>
                      <a:pt x="85" y="210"/>
                      <a:pt x="85" y="209"/>
                      <a:pt x="86" y="207"/>
                    </a:cubicBezTo>
                    <a:cubicBezTo>
                      <a:pt x="87" y="206"/>
                      <a:pt x="83" y="204"/>
                      <a:pt x="86" y="201"/>
                    </a:cubicBezTo>
                    <a:cubicBezTo>
                      <a:pt x="87" y="199"/>
                      <a:pt x="87" y="197"/>
                      <a:pt x="88" y="198"/>
                    </a:cubicBezTo>
                    <a:cubicBezTo>
                      <a:pt x="90" y="198"/>
                      <a:pt x="90" y="200"/>
                      <a:pt x="91" y="200"/>
                    </a:cubicBezTo>
                    <a:cubicBezTo>
                      <a:pt x="92" y="200"/>
                      <a:pt x="92" y="199"/>
                      <a:pt x="93" y="199"/>
                    </a:cubicBezTo>
                    <a:cubicBezTo>
                      <a:pt x="94" y="199"/>
                      <a:pt x="95" y="199"/>
                      <a:pt x="96" y="199"/>
                    </a:cubicBezTo>
                    <a:cubicBezTo>
                      <a:pt x="96" y="199"/>
                      <a:pt x="96" y="198"/>
                      <a:pt x="97" y="197"/>
                    </a:cubicBezTo>
                    <a:cubicBezTo>
                      <a:pt x="98" y="196"/>
                      <a:pt x="100" y="199"/>
                      <a:pt x="103" y="194"/>
                    </a:cubicBezTo>
                    <a:cubicBezTo>
                      <a:pt x="104" y="191"/>
                      <a:pt x="100" y="192"/>
                      <a:pt x="100" y="190"/>
                    </a:cubicBezTo>
                    <a:cubicBezTo>
                      <a:pt x="101" y="187"/>
                      <a:pt x="103" y="188"/>
                      <a:pt x="104" y="188"/>
                    </a:cubicBezTo>
                    <a:cubicBezTo>
                      <a:pt x="105" y="187"/>
                      <a:pt x="107" y="182"/>
                      <a:pt x="105" y="181"/>
                    </a:cubicBezTo>
                    <a:cubicBezTo>
                      <a:pt x="103" y="180"/>
                      <a:pt x="104" y="182"/>
                      <a:pt x="102" y="182"/>
                    </a:cubicBezTo>
                    <a:cubicBezTo>
                      <a:pt x="101" y="182"/>
                      <a:pt x="101" y="181"/>
                      <a:pt x="100" y="180"/>
                    </a:cubicBezTo>
                    <a:cubicBezTo>
                      <a:pt x="100" y="179"/>
                      <a:pt x="98" y="178"/>
                      <a:pt x="99" y="177"/>
                    </a:cubicBezTo>
                    <a:cubicBezTo>
                      <a:pt x="99" y="176"/>
                      <a:pt x="100" y="177"/>
                      <a:pt x="101" y="176"/>
                    </a:cubicBezTo>
                    <a:cubicBezTo>
                      <a:pt x="102" y="175"/>
                      <a:pt x="102" y="172"/>
                      <a:pt x="104" y="171"/>
                    </a:cubicBezTo>
                    <a:cubicBezTo>
                      <a:pt x="104" y="171"/>
                      <a:pt x="105" y="171"/>
                      <a:pt x="106" y="171"/>
                    </a:cubicBezTo>
                    <a:cubicBezTo>
                      <a:pt x="108" y="172"/>
                      <a:pt x="107" y="174"/>
                      <a:pt x="108" y="175"/>
                    </a:cubicBezTo>
                    <a:cubicBezTo>
                      <a:pt x="110" y="176"/>
                      <a:pt x="111" y="175"/>
                      <a:pt x="111" y="180"/>
                    </a:cubicBezTo>
                    <a:cubicBezTo>
                      <a:pt x="111" y="181"/>
                      <a:pt x="111" y="181"/>
                      <a:pt x="113" y="180"/>
                    </a:cubicBezTo>
                    <a:cubicBezTo>
                      <a:pt x="113" y="179"/>
                      <a:pt x="115" y="179"/>
                      <a:pt x="117" y="178"/>
                    </a:cubicBezTo>
                    <a:cubicBezTo>
                      <a:pt x="116" y="177"/>
                      <a:pt x="116" y="176"/>
                      <a:pt x="116" y="174"/>
                    </a:cubicBezTo>
                    <a:cubicBezTo>
                      <a:pt x="116" y="169"/>
                      <a:pt x="117" y="164"/>
                      <a:pt x="116" y="161"/>
                    </a:cubicBezTo>
                    <a:cubicBezTo>
                      <a:pt x="116" y="160"/>
                      <a:pt x="116" y="157"/>
                      <a:pt x="112" y="153"/>
                    </a:cubicBezTo>
                    <a:cubicBezTo>
                      <a:pt x="113" y="151"/>
                      <a:pt x="112" y="150"/>
                      <a:pt x="110" y="149"/>
                    </a:cubicBezTo>
                    <a:cubicBezTo>
                      <a:pt x="108" y="148"/>
                      <a:pt x="109" y="146"/>
                      <a:pt x="109" y="145"/>
                    </a:cubicBezTo>
                    <a:cubicBezTo>
                      <a:pt x="109" y="144"/>
                      <a:pt x="106" y="144"/>
                      <a:pt x="104" y="140"/>
                    </a:cubicBezTo>
                    <a:cubicBezTo>
                      <a:pt x="102" y="135"/>
                      <a:pt x="100" y="134"/>
                      <a:pt x="101" y="132"/>
                    </a:cubicBezTo>
                    <a:cubicBezTo>
                      <a:pt x="101" y="131"/>
                      <a:pt x="102" y="131"/>
                      <a:pt x="102" y="130"/>
                    </a:cubicBezTo>
                    <a:cubicBezTo>
                      <a:pt x="101" y="130"/>
                      <a:pt x="100" y="129"/>
                      <a:pt x="100" y="128"/>
                    </a:cubicBezTo>
                    <a:cubicBezTo>
                      <a:pt x="100" y="127"/>
                      <a:pt x="101" y="127"/>
                      <a:pt x="101" y="126"/>
                    </a:cubicBezTo>
                    <a:cubicBezTo>
                      <a:pt x="101" y="124"/>
                      <a:pt x="100" y="124"/>
                      <a:pt x="101" y="122"/>
                    </a:cubicBezTo>
                    <a:cubicBezTo>
                      <a:pt x="100" y="121"/>
                      <a:pt x="99" y="120"/>
                      <a:pt x="98" y="118"/>
                    </a:cubicBezTo>
                    <a:cubicBezTo>
                      <a:pt x="95" y="118"/>
                      <a:pt x="96" y="119"/>
                      <a:pt x="94" y="114"/>
                    </a:cubicBezTo>
                    <a:cubicBezTo>
                      <a:pt x="93" y="112"/>
                      <a:pt x="91" y="114"/>
                      <a:pt x="91" y="113"/>
                    </a:cubicBezTo>
                    <a:cubicBezTo>
                      <a:pt x="93" y="111"/>
                      <a:pt x="91" y="108"/>
                      <a:pt x="88" y="109"/>
                    </a:cubicBezTo>
                    <a:cubicBezTo>
                      <a:pt x="86" y="108"/>
                      <a:pt x="85" y="108"/>
                      <a:pt x="84" y="108"/>
                    </a:cubicBezTo>
                    <a:cubicBezTo>
                      <a:pt x="82" y="108"/>
                      <a:pt x="83" y="106"/>
                      <a:pt x="80" y="107"/>
                    </a:cubicBezTo>
                    <a:cubicBezTo>
                      <a:pt x="78" y="105"/>
                      <a:pt x="78" y="105"/>
                      <a:pt x="76" y="106"/>
                    </a:cubicBezTo>
                    <a:cubicBezTo>
                      <a:pt x="73" y="104"/>
                      <a:pt x="73" y="106"/>
                      <a:pt x="71" y="108"/>
                    </a:cubicBezTo>
                    <a:cubicBezTo>
                      <a:pt x="70" y="109"/>
                      <a:pt x="68" y="108"/>
                      <a:pt x="68" y="109"/>
                    </a:cubicBezTo>
                    <a:cubicBezTo>
                      <a:pt x="67" y="110"/>
                      <a:pt x="72" y="111"/>
                      <a:pt x="72" y="114"/>
                    </a:cubicBezTo>
                    <a:cubicBezTo>
                      <a:pt x="72" y="116"/>
                      <a:pt x="71" y="116"/>
                      <a:pt x="71" y="117"/>
                    </a:cubicBezTo>
                    <a:cubicBezTo>
                      <a:pt x="69" y="118"/>
                      <a:pt x="70" y="114"/>
                      <a:pt x="69" y="112"/>
                    </a:cubicBezTo>
                    <a:cubicBezTo>
                      <a:pt x="68" y="112"/>
                      <a:pt x="68" y="114"/>
                      <a:pt x="68" y="116"/>
                    </a:cubicBezTo>
                    <a:cubicBezTo>
                      <a:pt x="67" y="117"/>
                      <a:pt x="67" y="118"/>
                      <a:pt x="68" y="120"/>
                    </a:cubicBezTo>
                    <a:cubicBezTo>
                      <a:pt x="66" y="121"/>
                      <a:pt x="64" y="122"/>
                      <a:pt x="63" y="122"/>
                    </a:cubicBezTo>
                    <a:cubicBezTo>
                      <a:pt x="63" y="121"/>
                      <a:pt x="64" y="120"/>
                      <a:pt x="64" y="119"/>
                    </a:cubicBezTo>
                    <a:cubicBezTo>
                      <a:pt x="63" y="118"/>
                      <a:pt x="64" y="118"/>
                      <a:pt x="64" y="116"/>
                    </a:cubicBezTo>
                    <a:cubicBezTo>
                      <a:pt x="64" y="115"/>
                      <a:pt x="61" y="117"/>
                      <a:pt x="60" y="117"/>
                    </a:cubicBezTo>
                    <a:cubicBezTo>
                      <a:pt x="60" y="116"/>
                      <a:pt x="61" y="115"/>
                      <a:pt x="62" y="113"/>
                    </a:cubicBezTo>
                    <a:cubicBezTo>
                      <a:pt x="61" y="112"/>
                      <a:pt x="58" y="114"/>
                      <a:pt x="58" y="116"/>
                    </a:cubicBezTo>
                    <a:cubicBezTo>
                      <a:pt x="59" y="117"/>
                      <a:pt x="60" y="117"/>
                      <a:pt x="60" y="120"/>
                    </a:cubicBezTo>
                    <a:cubicBezTo>
                      <a:pt x="61" y="121"/>
                      <a:pt x="58" y="121"/>
                      <a:pt x="57" y="121"/>
                    </a:cubicBezTo>
                    <a:cubicBezTo>
                      <a:pt x="57" y="120"/>
                      <a:pt x="58" y="119"/>
                      <a:pt x="57" y="118"/>
                    </a:cubicBezTo>
                    <a:cubicBezTo>
                      <a:pt x="57" y="117"/>
                      <a:pt x="54" y="117"/>
                      <a:pt x="54" y="113"/>
                    </a:cubicBezTo>
                    <a:cubicBezTo>
                      <a:pt x="53" y="112"/>
                      <a:pt x="52" y="114"/>
                      <a:pt x="52" y="115"/>
                    </a:cubicBezTo>
                    <a:cubicBezTo>
                      <a:pt x="49" y="115"/>
                      <a:pt x="49" y="118"/>
                      <a:pt x="46" y="116"/>
                    </a:cubicBezTo>
                    <a:cubicBezTo>
                      <a:pt x="44" y="116"/>
                      <a:pt x="44" y="118"/>
                      <a:pt x="42" y="117"/>
                    </a:cubicBezTo>
                    <a:cubicBezTo>
                      <a:pt x="41" y="111"/>
                      <a:pt x="43" y="111"/>
                      <a:pt x="46" y="108"/>
                    </a:cubicBezTo>
                    <a:cubicBezTo>
                      <a:pt x="46" y="106"/>
                      <a:pt x="45" y="104"/>
                      <a:pt x="45" y="103"/>
                    </a:cubicBezTo>
                    <a:cubicBezTo>
                      <a:pt x="45" y="102"/>
                      <a:pt x="46" y="102"/>
                      <a:pt x="46" y="101"/>
                    </a:cubicBezTo>
                    <a:cubicBezTo>
                      <a:pt x="47" y="99"/>
                      <a:pt x="47" y="97"/>
                      <a:pt x="48" y="95"/>
                    </a:cubicBezTo>
                    <a:cubicBezTo>
                      <a:pt x="49" y="94"/>
                      <a:pt x="49" y="92"/>
                      <a:pt x="49" y="90"/>
                    </a:cubicBezTo>
                    <a:cubicBezTo>
                      <a:pt x="51" y="89"/>
                      <a:pt x="51" y="88"/>
                      <a:pt x="49" y="87"/>
                    </a:cubicBezTo>
                    <a:cubicBezTo>
                      <a:pt x="48" y="87"/>
                      <a:pt x="48" y="84"/>
                      <a:pt x="50" y="82"/>
                    </a:cubicBezTo>
                    <a:cubicBezTo>
                      <a:pt x="50" y="81"/>
                      <a:pt x="48" y="81"/>
                      <a:pt x="50" y="78"/>
                    </a:cubicBezTo>
                    <a:cubicBezTo>
                      <a:pt x="50" y="78"/>
                      <a:pt x="49" y="76"/>
                      <a:pt x="50" y="74"/>
                    </a:cubicBezTo>
                    <a:cubicBezTo>
                      <a:pt x="51" y="73"/>
                      <a:pt x="50" y="73"/>
                      <a:pt x="52" y="71"/>
                    </a:cubicBezTo>
                    <a:cubicBezTo>
                      <a:pt x="52" y="70"/>
                      <a:pt x="51" y="67"/>
                      <a:pt x="52" y="66"/>
                    </a:cubicBezTo>
                    <a:cubicBezTo>
                      <a:pt x="53" y="64"/>
                      <a:pt x="52" y="61"/>
                      <a:pt x="52" y="58"/>
                    </a:cubicBezTo>
                    <a:cubicBezTo>
                      <a:pt x="51" y="57"/>
                      <a:pt x="54" y="56"/>
                      <a:pt x="54" y="54"/>
                    </a:cubicBezTo>
                    <a:cubicBezTo>
                      <a:pt x="55" y="52"/>
                      <a:pt x="53" y="49"/>
                      <a:pt x="53" y="46"/>
                    </a:cubicBezTo>
                    <a:cubicBezTo>
                      <a:pt x="53" y="44"/>
                      <a:pt x="54" y="42"/>
                      <a:pt x="56" y="40"/>
                    </a:cubicBezTo>
                    <a:cubicBezTo>
                      <a:pt x="57" y="39"/>
                      <a:pt x="58" y="38"/>
                      <a:pt x="58" y="36"/>
                    </a:cubicBezTo>
                    <a:cubicBezTo>
                      <a:pt x="59" y="35"/>
                      <a:pt x="60" y="34"/>
                      <a:pt x="61" y="34"/>
                    </a:cubicBezTo>
                    <a:cubicBezTo>
                      <a:pt x="66" y="30"/>
                      <a:pt x="67" y="27"/>
                      <a:pt x="69" y="27"/>
                    </a:cubicBezTo>
                    <a:cubicBezTo>
                      <a:pt x="70" y="27"/>
                      <a:pt x="70" y="31"/>
                      <a:pt x="72" y="30"/>
                    </a:cubicBezTo>
                    <a:cubicBezTo>
                      <a:pt x="74" y="29"/>
                      <a:pt x="72" y="27"/>
                      <a:pt x="72" y="26"/>
                    </a:cubicBezTo>
                    <a:cubicBezTo>
                      <a:pt x="72" y="25"/>
                      <a:pt x="73" y="24"/>
                      <a:pt x="75" y="23"/>
                    </a:cubicBezTo>
                    <a:cubicBezTo>
                      <a:pt x="73" y="18"/>
                      <a:pt x="71" y="18"/>
                      <a:pt x="69" y="18"/>
                    </a:cubicBezTo>
                    <a:cubicBezTo>
                      <a:pt x="62" y="17"/>
                      <a:pt x="62" y="20"/>
                      <a:pt x="60" y="19"/>
                    </a:cubicBezTo>
                    <a:cubicBezTo>
                      <a:pt x="57" y="17"/>
                      <a:pt x="60" y="14"/>
                      <a:pt x="60" y="9"/>
                    </a:cubicBezTo>
                    <a:cubicBezTo>
                      <a:pt x="60" y="4"/>
                      <a:pt x="50" y="0"/>
                      <a:pt x="47" y="1"/>
                    </a:cubicBezTo>
                    <a:cubicBezTo>
                      <a:pt x="45" y="3"/>
                      <a:pt x="43" y="6"/>
                      <a:pt x="42" y="6"/>
                    </a:cubicBezTo>
                    <a:cubicBezTo>
                      <a:pt x="43" y="7"/>
                      <a:pt x="44" y="8"/>
                      <a:pt x="43" y="9"/>
                    </a:cubicBezTo>
                    <a:cubicBezTo>
                      <a:pt x="40" y="11"/>
                      <a:pt x="39" y="7"/>
                      <a:pt x="39" y="7"/>
                    </a:cubicBezTo>
                    <a:cubicBezTo>
                      <a:pt x="38" y="8"/>
                      <a:pt x="39" y="9"/>
                      <a:pt x="38" y="9"/>
                    </a:cubicBezTo>
                    <a:cubicBezTo>
                      <a:pt x="37" y="9"/>
                      <a:pt x="36" y="9"/>
                      <a:pt x="35" y="9"/>
                    </a:cubicBezTo>
                    <a:cubicBezTo>
                      <a:pt x="32" y="10"/>
                      <a:pt x="36" y="12"/>
                      <a:pt x="33" y="14"/>
                    </a:cubicBezTo>
                    <a:cubicBezTo>
                      <a:pt x="30" y="15"/>
                      <a:pt x="20" y="12"/>
                      <a:pt x="20" y="15"/>
                    </a:cubicBezTo>
                    <a:cubicBezTo>
                      <a:pt x="20" y="17"/>
                      <a:pt x="22" y="24"/>
                      <a:pt x="22" y="24"/>
                    </a:cubicBezTo>
                    <a:cubicBezTo>
                      <a:pt x="21" y="30"/>
                      <a:pt x="18" y="36"/>
                      <a:pt x="19" y="39"/>
                    </a:cubicBezTo>
                    <a:cubicBezTo>
                      <a:pt x="20" y="41"/>
                      <a:pt x="21" y="41"/>
                      <a:pt x="22" y="42"/>
                    </a:cubicBezTo>
                    <a:cubicBezTo>
                      <a:pt x="23" y="44"/>
                      <a:pt x="22" y="45"/>
                      <a:pt x="23" y="46"/>
                    </a:cubicBezTo>
                    <a:cubicBezTo>
                      <a:pt x="26" y="51"/>
                      <a:pt x="28" y="51"/>
                      <a:pt x="28" y="54"/>
                    </a:cubicBezTo>
                    <a:cubicBezTo>
                      <a:pt x="28" y="55"/>
                      <a:pt x="27" y="55"/>
                      <a:pt x="26" y="54"/>
                    </a:cubicBezTo>
                    <a:cubicBezTo>
                      <a:pt x="22" y="55"/>
                      <a:pt x="25" y="58"/>
                      <a:pt x="22" y="62"/>
                    </a:cubicBezTo>
                    <a:cubicBezTo>
                      <a:pt x="19" y="65"/>
                      <a:pt x="17" y="63"/>
                      <a:pt x="16" y="64"/>
                    </a:cubicBezTo>
                    <a:cubicBezTo>
                      <a:pt x="15" y="66"/>
                      <a:pt x="16" y="67"/>
                      <a:pt x="16" y="69"/>
                    </a:cubicBezTo>
                    <a:cubicBezTo>
                      <a:pt x="14" y="70"/>
                      <a:pt x="13" y="69"/>
                      <a:pt x="11" y="69"/>
                    </a:cubicBezTo>
                    <a:cubicBezTo>
                      <a:pt x="9" y="70"/>
                      <a:pt x="10" y="71"/>
                      <a:pt x="9" y="72"/>
                    </a:cubicBezTo>
                    <a:cubicBezTo>
                      <a:pt x="8" y="72"/>
                      <a:pt x="7" y="71"/>
                      <a:pt x="7" y="71"/>
                    </a:cubicBezTo>
                    <a:cubicBezTo>
                      <a:pt x="6" y="71"/>
                      <a:pt x="6" y="73"/>
                      <a:pt x="5" y="73"/>
                    </a:cubicBezTo>
                    <a:cubicBezTo>
                      <a:pt x="4" y="73"/>
                      <a:pt x="3" y="72"/>
                      <a:pt x="2" y="74"/>
                    </a:cubicBezTo>
                    <a:cubicBezTo>
                      <a:pt x="0" y="77"/>
                      <a:pt x="3" y="76"/>
                      <a:pt x="3" y="78"/>
                    </a:cubicBezTo>
                    <a:cubicBezTo>
                      <a:pt x="3" y="79"/>
                      <a:pt x="1" y="78"/>
                      <a:pt x="1" y="80"/>
                    </a:cubicBezTo>
                    <a:cubicBezTo>
                      <a:pt x="1" y="81"/>
                      <a:pt x="2" y="82"/>
                      <a:pt x="2" y="83"/>
                    </a:cubicBezTo>
                    <a:cubicBezTo>
                      <a:pt x="1" y="84"/>
                      <a:pt x="1" y="85"/>
                      <a:pt x="1" y="86"/>
                    </a:cubicBezTo>
                    <a:cubicBezTo>
                      <a:pt x="1" y="87"/>
                      <a:pt x="3" y="87"/>
                      <a:pt x="3" y="89"/>
                    </a:cubicBezTo>
                    <a:cubicBezTo>
                      <a:pt x="3" y="90"/>
                      <a:pt x="1" y="89"/>
                      <a:pt x="0" y="90"/>
                    </a:cubicBezTo>
                    <a:cubicBezTo>
                      <a:pt x="1" y="92"/>
                      <a:pt x="5" y="92"/>
                      <a:pt x="5" y="94"/>
                    </a:cubicBezTo>
                    <a:cubicBezTo>
                      <a:pt x="5" y="95"/>
                      <a:pt x="3" y="96"/>
                      <a:pt x="3" y="97"/>
                    </a:cubicBezTo>
                    <a:cubicBezTo>
                      <a:pt x="4" y="98"/>
                      <a:pt x="6" y="98"/>
                      <a:pt x="6" y="100"/>
                    </a:cubicBezTo>
                    <a:cubicBezTo>
                      <a:pt x="6" y="102"/>
                      <a:pt x="4" y="102"/>
                      <a:pt x="4" y="104"/>
                    </a:cubicBezTo>
                    <a:cubicBezTo>
                      <a:pt x="4" y="105"/>
                      <a:pt x="8" y="104"/>
                      <a:pt x="9" y="106"/>
                    </a:cubicBezTo>
                    <a:cubicBezTo>
                      <a:pt x="10" y="107"/>
                      <a:pt x="8" y="108"/>
                      <a:pt x="9" y="110"/>
                    </a:cubicBezTo>
                    <a:cubicBezTo>
                      <a:pt x="5" y="113"/>
                      <a:pt x="10" y="115"/>
                      <a:pt x="10" y="117"/>
                    </a:cubicBezTo>
                    <a:cubicBezTo>
                      <a:pt x="10" y="118"/>
                      <a:pt x="10" y="119"/>
                      <a:pt x="9" y="120"/>
                    </a:cubicBezTo>
                    <a:cubicBezTo>
                      <a:pt x="9" y="120"/>
                      <a:pt x="20" y="115"/>
                      <a:pt x="22" y="117"/>
                    </a:cubicBezTo>
                    <a:cubicBezTo>
                      <a:pt x="24" y="117"/>
                      <a:pt x="22" y="118"/>
                      <a:pt x="22" y="119"/>
                    </a:cubicBezTo>
                    <a:cubicBezTo>
                      <a:pt x="22" y="120"/>
                      <a:pt x="23" y="120"/>
                      <a:pt x="23" y="121"/>
                    </a:cubicBezTo>
                    <a:cubicBezTo>
                      <a:pt x="22" y="122"/>
                      <a:pt x="21" y="120"/>
                      <a:pt x="20" y="126"/>
                    </a:cubicBezTo>
                    <a:cubicBezTo>
                      <a:pt x="19" y="127"/>
                      <a:pt x="17" y="128"/>
                      <a:pt x="17" y="129"/>
                    </a:cubicBezTo>
                    <a:cubicBezTo>
                      <a:pt x="17" y="131"/>
                      <a:pt x="17" y="133"/>
                      <a:pt x="17" y="135"/>
                    </a:cubicBezTo>
                    <a:cubicBezTo>
                      <a:pt x="17" y="137"/>
                      <a:pt x="14" y="137"/>
                      <a:pt x="15" y="140"/>
                    </a:cubicBezTo>
                    <a:cubicBezTo>
                      <a:pt x="17" y="143"/>
                      <a:pt x="21" y="139"/>
                      <a:pt x="25" y="141"/>
                    </a:cubicBezTo>
                    <a:cubicBezTo>
                      <a:pt x="27" y="144"/>
                      <a:pt x="24" y="147"/>
                      <a:pt x="28" y="147"/>
                    </a:cubicBezTo>
                    <a:cubicBezTo>
                      <a:pt x="31" y="147"/>
                      <a:pt x="29" y="143"/>
                      <a:pt x="31" y="142"/>
                    </a:cubicBezTo>
                    <a:cubicBezTo>
                      <a:pt x="32" y="142"/>
                      <a:pt x="34" y="142"/>
                      <a:pt x="35" y="141"/>
                    </a:cubicBezTo>
                    <a:cubicBezTo>
                      <a:pt x="36" y="140"/>
                      <a:pt x="35" y="137"/>
                      <a:pt x="37" y="135"/>
                    </a:cubicBezTo>
                    <a:cubicBezTo>
                      <a:pt x="39" y="134"/>
                      <a:pt x="40" y="135"/>
                      <a:pt x="41" y="135"/>
                    </a:cubicBezTo>
                    <a:cubicBezTo>
                      <a:pt x="43" y="133"/>
                      <a:pt x="43" y="131"/>
                      <a:pt x="46" y="131"/>
                    </a:cubicBezTo>
                    <a:cubicBezTo>
                      <a:pt x="49" y="132"/>
                      <a:pt x="49" y="135"/>
                      <a:pt x="49" y="138"/>
                    </a:cubicBezTo>
                    <a:cubicBezTo>
                      <a:pt x="49" y="139"/>
                      <a:pt x="52" y="139"/>
                      <a:pt x="52" y="142"/>
                    </a:cubicBezTo>
                    <a:cubicBezTo>
                      <a:pt x="51" y="146"/>
                      <a:pt x="42" y="145"/>
                      <a:pt x="41" y="146"/>
                    </a:cubicBezTo>
                    <a:cubicBezTo>
                      <a:pt x="41" y="149"/>
                      <a:pt x="45" y="149"/>
                      <a:pt x="45" y="151"/>
                    </a:cubicBezTo>
                    <a:cubicBezTo>
                      <a:pt x="46" y="152"/>
                      <a:pt x="43" y="152"/>
                      <a:pt x="41" y="156"/>
                    </a:cubicBezTo>
                    <a:cubicBezTo>
                      <a:pt x="40" y="158"/>
                      <a:pt x="40" y="159"/>
                      <a:pt x="40" y="161"/>
                    </a:cubicBezTo>
                    <a:cubicBezTo>
                      <a:pt x="39" y="162"/>
                      <a:pt x="35" y="162"/>
                      <a:pt x="35" y="164"/>
                    </a:cubicBezTo>
                    <a:cubicBezTo>
                      <a:pt x="34" y="166"/>
                      <a:pt x="37" y="166"/>
                      <a:pt x="37" y="167"/>
                    </a:cubicBezTo>
                    <a:cubicBezTo>
                      <a:pt x="36" y="171"/>
                      <a:pt x="33" y="171"/>
                      <a:pt x="34" y="176"/>
                    </a:cubicBezTo>
                    <a:cubicBezTo>
                      <a:pt x="37" y="179"/>
                      <a:pt x="40" y="179"/>
                      <a:pt x="45" y="180"/>
                    </a:cubicBezTo>
                    <a:cubicBezTo>
                      <a:pt x="46" y="181"/>
                      <a:pt x="45" y="187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2" y="189"/>
                    </a:cubicBezTo>
                    <a:cubicBezTo>
                      <a:pt x="54" y="189"/>
                      <a:pt x="53" y="186"/>
                      <a:pt x="54" y="185"/>
                    </a:cubicBezTo>
                    <a:cubicBezTo>
                      <a:pt x="55" y="185"/>
                      <a:pt x="56" y="186"/>
                      <a:pt x="58" y="187"/>
                    </a:cubicBezTo>
                    <a:cubicBezTo>
                      <a:pt x="59" y="187"/>
                      <a:pt x="61" y="184"/>
                      <a:pt x="62" y="185"/>
                    </a:cubicBezTo>
                    <a:cubicBezTo>
                      <a:pt x="64" y="185"/>
                      <a:pt x="67" y="189"/>
                      <a:pt x="70" y="188"/>
                    </a:cubicBezTo>
                    <a:cubicBezTo>
                      <a:pt x="73" y="188"/>
                      <a:pt x="74" y="181"/>
                      <a:pt x="82" y="180"/>
                    </a:cubicBezTo>
                    <a:cubicBezTo>
                      <a:pt x="83" y="180"/>
                      <a:pt x="80" y="185"/>
                      <a:pt x="80" y="185"/>
                    </a:cubicBezTo>
                    <a:close/>
                    <a:moveTo>
                      <a:pt x="51" y="111"/>
                    </a:moveTo>
                    <a:cubicBezTo>
                      <a:pt x="51" y="110"/>
                      <a:pt x="52" y="110"/>
                      <a:pt x="52" y="109"/>
                    </a:cubicBezTo>
                    <a:cubicBezTo>
                      <a:pt x="52" y="109"/>
                      <a:pt x="53" y="109"/>
                      <a:pt x="53" y="109"/>
                    </a:cubicBezTo>
                    <a:cubicBezTo>
                      <a:pt x="53" y="108"/>
                      <a:pt x="53" y="107"/>
                      <a:pt x="53" y="107"/>
                    </a:cubicBezTo>
                    <a:cubicBezTo>
                      <a:pt x="52" y="106"/>
                      <a:pt x="51" y="107"/>
                      <a:pt x="51" y="109"/>
                    </a:cubicBezTo>
                    <a:cubicBezTo>
                      <a:pt x="51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1" y="111"/>
                    </a:cubicBezTo>
                    <a:close/>
                    <a:moveTo>
                      <a:pt x="55" y="104"/>
                    </a:moveTo>
                    <a:cubicBezTo>
                      <a:pt x="56" y="104"/>
                      <a:pt x="57" y="105"/>
                      <a:pt x="57" y="104"/>
                    </a:cubicBezTo>
                    <a:cubicBezTo>
                      <a:pt x="58" y="104"/>
                      <a:pt x="58" y="103"/>
                      <a:pt x="59" y="103"/>
                    </a:cubicBezTo>
                    <a:cubicBezTo>
                      <a:pt x="60" y="104"/>
                      <a:pt x="59" y="105"/>
                      <a:pt x="59" y="106"/>
                    </a:cubicBezTo>
                    <a:cubicBezTo>
                      <a:pt x="59" y="107"/>
                      <a:pt x="60" y="109"/>
                      <a:pt x="59" y="109"/>
                    </a:cubicBezTo>
                    <a:cubicBezTo>
                      <a:pt x="57" y="110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7"/>
                    </a:cubicBezTo>
                    <a:cubicBezTo>
                      <a:pt x="55" y="107"/>
                      <a:pt x="55" y="104"/>
                      <a:pt x="55" y="104"/>
                    </a:cubicBezTo>
                    <a:close/>
                    <a:moveTo>
                      <a:pt x="59" y="111"/>
                    </a:moveTo>
                    <a:cubicBezTo>
                      <a:pt x="59" y="111"/>
                      <a:pt x="59" y="111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1"/>
                      <a:pt x="59" y="111"/>
                      <a:pt x="59" y="111"/>
                    </a:cubicBezTo>
                    <a:close/>
                    <a:moveTo>
                      <a:pt x="61" y="111"/>
                    </a:moveTo>
                    <a:cubicBezTo>
                      <a:pt x="61" y="111"/>
                      <a:pt x="62" y="111"/>
                      <a:pt x="62" y="111"/>
                    </a:cubicBezTo>
                    <a:cubicBezTo>
                      <a:pt x="62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lose/>
                    <a:moveTo>
                      <a:pt x="60" y="102"/>
                    </a:move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1" name="Freeform 6"/>
              <p:cNvSpPr/>
              <p:nvPr/>
            </p:nvSpPr>
            <p:spPr>
              <a:xfrm>
                <a:off x="8051760" y="4982040"/>
                <a:ext cx="1284120" cy="928800"/>
              </a:xfrm>
              <a:custGeom>
                <a:avLst/>
                <a:gdLst/>
                <a:ahLst/>
                <a:rect l="l" t="t" r="r" b="b"/>
                <a:pathLst>
                  <a:path w="120" h="84">
                    <a:moveTo>
                      <a:pt x="29" y="56"/>
                    </a:moveTo>
                    <a:cubicBezTo>
                      <a:pt x="29" y="56"/>
                      <a:pt x="30" y="56"/>
                      <a:pt x="30" y="56"/>
                    </a:cubicBezTo>
                    <a:cubicBezTo>
                      <a:pt x="31" y="55"/>
                      <a:pt x="33" y="56"/>
                      <a:pt x="35" y="55"/>
                    </a:cubicBezTo>
                    <a:cubicBezTo>
                      <a:pt x="37" y="54"/>
                      <a:pt x="38" y="52"/>
                      <a:pt x="39" y="52"/>
                    </a:cubicBezTo>
                    <a:cubicBezTo>
                      <a:pt x="41" y="51"/>
                      <a:pt x="44" y="53"/>
                      <a:pt x="46" y="53"/>
                    </a:cubicBezTo>
                    <a:cubicBezTo>
                      <a:pt x="48" y="53"/>
                      <a:pt x="50" y="54"/>
                      <a:pt x="50" y="52"/>
                    </a:cubicBezTo>
                    <a:cubicBezTo>
                      <a:pt x="53" y="52"/>
                      <a:pt x="55" y="53"/>
                      <a:pt x="57" y="52"/>
                    </a:cubicBezTo>
                    <a:cubicBezTo>
                      <a:pt x="59" y="54"/>
                      <a:pt x="60" y="55"/>
                      <a:pt x="63" y="57"/>
                    </a:cubicBezTo>
                    <a:cubicBezTo>
                      <a:pt x="64" y="57"/>
                      <a:pt x="64" y="59"/>
                      <a:pt x="65" y="60"/>
                    </a:cubicBezTo>
                    <a:cubicBezTo>
                      <a:pt x="65" y="60"/>
                      <a:pt x="67" y="60"/>
                      <a:pt x="67" y="60"/>
                    </a:cubicBezTo>
                    <a:cubicBezTo>
                      <a:pt x="68" y="62"/>
                      <a:pt x="68" y="62"/>
                      <a:pt x="69" y="64"/>
                    </a:cubicBezTo>
                    <a:cubicBezTo>
                      <a:pt x="70" y="65"/>
                      <a:pt x="72" y="66"/>
                      <a:pt x="72" y="68"/>
                    </a:cubicBezTo>
                    <a:cubicBezTo>
                      <a:pt x="75" y="69"/>
                      <a:pt x="74" y="68"/>
                      <a:pt x="76" y="72"/>
                    </a:cubicBezTo>
                    <a:cubicBezTo>
                      <a:pt x="80" y="75"/>
                      <a:pt x="79" y="74"/>
                      <a:pt x="79" y="77"/>
                    </a:cubicBezTo>
                    <a:cubicBezTo>
                      <a:pt x="80" y="79"/>
                      <a:pt x="82" y="80"/>
                      <a:pt x="84" y="81"/>
                    </a:cubicBezTo>
                    <a:cubicBezTo>
                      <a:pt x="87" y="84"/>
                      <a:pt x="90" y="84"/>
                      <a:pt x="92" y="84"/>
                    </a:cubicBezTo>
                    <a:cubicBezTo>
                      <a:pt x="93" y="84"/>
                      <a:pt x="94" y="83"/>
                      <a:pt x="95" y="82"/>
                    </a:cubicBezTo>
                    <a:cubicBezTo>
                      <a:pt x="97" y="82"/>
                      <a:pt x="98" y="83"/>
                      <a:pt x="99" y="83"/>
                    </a:cubicBezTo>
                    <a:cubicBezTo>
                      <a:pt x="100" y="82"/>
                      <a:pt x="102" y="82"/>
                      <a:pt x="103" y="82"/>
                    </a:cubicBezTo>
                    <a:cubicBezTo>
                      <a:pt x="104" y="82"/>
                      <a:pt x="105" y="83"/>
                      <a:pt x="106" y="84"/>
                    </a:cubicBezTo>
                    <a:cubicBezTo>
                      <a:pt x="109" y="84"/>
                      <a:pt x="112" y="83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4" y="83"/>
                      <a:pt x="115" y="81"/>
                      <a:pt x="115" y="79"/>
                    </a:cubicBezTo>
                    <a:cubicBezTo>
                      <a:pt x="115" y="77"/>
                      <a:pt x="116" y="76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3" y="72"/>
                      <a:pt x="114" y="66"/>
                      <a:pt x="113" y="65"/>
                    </a:cubicBezTo>
                    <a:cubicBezTo>
                      <a:pt x="108" y="64"/>
                      <a:pt x="105" y="64"/>
                      <a:pt x="102" y="61"/>
                    </a:cubicBezTo>
                    <a:cubicBezTo>
                      <a:pt x="101" y="56"/>
                      <a:pt x="104" y="56"/>
                      <a:pt x="105" y="52"/>
                    </a:cubicBezTo>
                    <a:cubicBezTo>
                      <a:pt x="105" y="51"/>
                      <a:pt x="102" y="51"/>
                      <a:pt x="103" y="49"/>
                    </a:cubicBezTo>
                    <a:cubicBezTo>
                      <a:pt x="103" y="47"/>
                      <a:pt x="107" y="47"/>
                      <a:pt x="108" y="46"/>
                    </a:cubicBezTo>
                    <a:cubicBezTo>
                      <a:pt x="108" y="44"/>
                      <a:pt x="108" y="43"/>
                      <a:pt x="109" y="41"/>
                    </a:cubicBezTo>
                    <a:cubicBezTo>
                      <a:pt x="111" y="37"/>
                      <a:pt x="114" y="37"/>
                      <a:pt x="113" y="36"/>
                    </a:cubicBezTo>
                    <a:cubicBezTo>
                      <a:pt x="113" y="34"/>
                      <a:pt x="109" y="34"/>
                      <a:pt x="109" y="31"/>
                    </a:cubicBezTo>
                    <a:cubicBezTo>
                      <a:pt x="110" y="30"/>
                      <a:pt x="119" y="31"/>
                      <a:pt x="120" y="27"/>
                    </a:cubicBezTo>
                    <a:cubicBezTo>
                      <a:pt x="120" y="24"/>
                      <a:pt x="117" y="24"/>
                      <a:pt x="117" y="23"/>
                    </a:cubicBezTo>
                    <a:cubicBezTo>
                      <a:pt x="117" y="20"/>
                      <a:pt x="117" y="17"/>
                      <a:pt x="114" y="16"/>
                    </a:cubicBezTo>
                    <a:cubicBezTo>
                      <a:pt x="111" y="16"/>
                      <a:pt x="111" y="18"/>
                      <a:pt x="109" y="20"/>
                    </a:cubicBezTo>
                    <a:cubicBezTo>
                      <a:pt x="108" y="20"/>
                      <a:pt x="107" y="19"/>
                      <a:pt x="105" y="20"/>
                    </a:cubicBezTo>
                    <a:cubicBezTo>
                      <a:pt x="103" y="22"/>
                      <a:pt x="104" y="25"/>
                      <a:pt x="103" y="26"/>
                    </a:cubicBezTo>
                    <a:cubicBezTo>
                      <a:pt x="102" y="27"/>
                      <a:pt x="100" y="27"/>
                      <a:pt x="99" y="27"/>
                    </a:cubicBezTo>
                    <a:cubicBezTo>
                      <a:pt x="97" y="28"/>
                      <a:pt x="99" y="32"/>
                      <a:pt x="96" y="32"/>
                    </a:cubicBezTo>
                    <a:cubicBezTo>
                      <a:pt x="92" y="32"/>
                      <a:pt x="95" y="29"/>
                      <a:pt x="93" y="26"/>
                    </a:cubicBezTo>
                    <a:cubicBezTo>
                      <a:pt x="89" y="24"/>
                      <a:pt x="85" y="28"/>
                      <a:pt x="83" y="25"/>
                    </a:cubicBezTo>
                    <a:cubicBezTo>
                      <a:pt x="82" y="22"/>
                      <a:pt x="85" y="22"/>
                      <a:pt x="85" y="20"/>
                    </a:cubicBezTo>
                    <a:cubicBezTo>
                      <a:pt x="85" y="18"/>
                      <a:pt x="85" y="16"/>
                      <a:pt x="85" y="14"/>
                    </a:cubicBezTo>
                    <a:cubicBezTo>
                      <a:pt x="85" y="13"/>
                      <a:pt x="87" y="12"/>
                      <a:pt x="88" y="11"/>
                    </a:cubicBezTo>
                    <a:cubicBezTo>
                      <a:pt x="89" y="5"/>
                      <a:pt x="90" y="7"/>
                      <a:pt x="91" y="6"/>
                    </a:cubicBezTo>
                    <a:cubicBezTo>
                      <a:pt x="91" y="5"/>
                      <a:pt x="90" y="5"/>
                      <a:pt x="90" y="4"/>
                    </a:cubicBezTo>
                    <a:cubicBezTo>
                      <a:pt x="90" y="3"/>
                      <a:pt x="92" y="2"/>
                      <a:pt x="90" y="2"/>
                    </a:cubicBezTo>
                    <a:cubicBezTo>
                      <a:pt x="88" y="0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3" y="7"/>
                      <a:pt x="67" y="10"/>
                      <a:pt x="67" y="10"/>
                    </a:cubicBezTo>
                    <a:cubicBezTo>
                      <a:pt x="67" y="12"/>
                      <a:pt x="68" y="13"/>
                      <a:pt x="68" y="14"/>
                    </a:cubicBezTo>
                    <a:cubicBezTo>
                      <a:pt x="66" y="15"/>
                      <a:pt x="64" y="14"/>
                      <a:pt x="61" y="14"/>
                    </a:cubicBezTo>
                    <a:cubicBezTo>
                      <a:pt x="59" y="14"/>
                      <a:pt x="58" y="16"/>
                      <a:pt x="56" y="16"/>
                    </a:cubicBezTo>
                    <a:cubicBezTo>
                      <a:pt x="50" y="15"/>
                      <a:pt x="51" y="19"/>
                      <a:pt x="48" y="20"/>
                    </a:cubicBezTo>
                    <a:cubicBezTo>
                      <a:pt x="46" y="20"/>
                      <a:pt x="44" y="18"/>
                      <a:pt x="42" y="19"/>
                    </a:cubicBezTo>
                    <a:cubicBezTo>
                      <a:pt x="40" y="19"/>
                      <a:pt x="38" y="21"/>
                      <a:pt x="35" y="21"/>
                    </a:cubicBezTo>
                    <a:cubicBezTo>
                      <a:pt x="33" y="21"/>
                      <a:pt x="32" y="17"/>
                      <a:pt x="26" y="17"/>
                    </a:cubicBezTo>
                    <a:cubicBezTo>
                      <a:pt x="24" y="17"/>
                      <a:pt x="20" y="18"/>
                      <a:pt x="19" y="18"/>
                    </a:cubicBezTo>
                    <a:cubicBezTo>
                      <a:pt x="18" y="17"/>
                      <a:pt x="17" y="15"/>
                      <a:pt x="15" y="15"/>
                    </a:cubicBezTo>
                    <a:cubicBezTo>
                      <a:pt x="12" y="17"/>
                      <a:pt x="11" y="13"/>
                      <a:pt x="10" y="14"/>
                    </a:cubicBezTo>
                    <a:cubicBezTo>
                      <a:pt x="7" y="16"/>
                      <a:pt x="5" y="16"/>
                      <a:pt x="2" y="17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23"/>
                      <a:pt x="5" y="21"/>
                      <a:pt x="6" y="24"/>
                    </a:cubicBezTo>
                    <a:cubicBezTo>
                      <a:pt x="7" y="25"/>
                      <a:pt x="4" y="26"/>
                      <a:pt x="6" y="28"/>
                    </a:cubicBezTo>
                    <a:cubicBezTo>
                      <a:pt x="8" y="30"/>
                      <a:pt x="10" y="24"/>
                      <a:pt x="13" y="26"/>
                    </a:cubicBezTo>
                    <a:cubicBezTo>
                      <a:pt x="15" y="27"/>
                      <a:pt x="13" y="32"/>
                      <a:pt x="16" y="32"/>
                    </a:cubicBezTo>
                    <a:cubicBezTo>
                      <a:pt x="17" y="32"/>
                      <a:pt x="17" y="29"/>
                      <a:pt x="18" y="29"/>
                    </a:cubicBezTo>
                    <a:cubicBezTo>
                      <a:pt x="20" y="30"/>
                      <a:pt x="21" y="33"/>
                      <a:pt x="21" y="35"/>
                    </a:cubicBezTo>
                    <a:cubicBezTo>
                      <a:pt x="20" y="37"/>
                      <a:pt x="19" y="39"/>
                      <a:pt x="19" y="40"/>
                    </a:cubicBezTo>
                    <a:cubicBezTo>
                      <a:pt x="20" y="41"/>
                      <a:pt x="23" y="38"/>
                      <a:pt x="25" y="42"/>
                    </a:cubicBezTo>
                    <a:cubicBezTo>
                      <a:pt x="25" y="45"/>
                      <a:pt x="21" y="46"/>
                      <a:pt x="23" y="49"/>
                    </a:cubicBezTo>
                    <a:cubicBezTo>
                      <a:pt x="23" y="51"/>
                      <a:pt x="26" y="50"/>
                      <a:pt x="27" y="51"/>
                    </a:cubicBez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2" name="Freeform 3"/>
              <p:cNvSpPr/>
              <p:nvPr/>
            </p:nvSpPr>
            <p:spPr>
              <a:xfrm>
                <a:off x="9254160" y="5699880"/>
                <a:ext cx="407160" cy="332640"/>
              </a:xfrm>
              <a:custGeom>
                <a:avLst/>
                <a:gdLst/>
                <a:ahLst/>
                <a:rect l="l" t="t" r="r" b="b"/>
                <a:pathLst>
                  <a:path w="38" h="30">
                    <a:moveTo>
                      <a:pt x="0" y="19"/>
                    </a:moveTo>
                    <a:cubicBezTo>
                      <a:pt x="2" y="22"/>
                      <a:pt x="2" y="22"/>
                      <a:pt x="5" y="25"/>
                    </a:cubicBezTo>
                    <a:cubicBezTo>
                      <a:pt x="5" y="26"/>
                      <a:pt x="5" y="27"/>
                      <a:pt x="7" y="29"/>
                    </a:cubicBezTo>
                    <a:cubicBezTo>
                      <a:pt x="7" y="29"/>
                      <a:pt x="8" y="29"/>
                      <a:pt x="9" y="29"/>
                    </a:cubicBezTo>
                    <a:cubicBezTo>
                      <a:pt x="10" y="29"/>
                      <a:pt x="9" y="30"/>
                      <a:pt x="12" y="30"/>
                    </a:cubicBezTo>
                    <a:cubicBezTo>
                      <a:pt x="14" y="30"/>
                      <a:pt x="13" y="28"/>
                      <a:pt x="14" y="28"/>
                    </a:cubicBezTo>
                    <a:cubicBezTo>
                      <a:pt x="15" y="27"/>
                      <a:pt x="17" y="26"/>
                      <a:pt x="20" y="25"/>
                    </a:cubicBezTo>
                    <a:cubicBezTo>
                      <a:pt x="20" y="24"/>
                      <a:pt x="21" y="20"/>
                      <a:pt x="22" y="19"/>
                    </a:cubicBezTo>
                    <a:cubicBezTo>
                      <a:pt x="23" y="17"/>
                      <a:pt x="24" y="18"/>
                      <a:pt x="25" y="17"/>
                    </a:cubicBezTo>
                    <a:cubicBezTo>
                      <a:pt x="27" y="11"/>
                      <a:pt x="31" y="10"/>
                      <a:pt x="33" y="6"/>
                    </a:cubicBezTo>
                    <a:cubicBezTo>
                      <a:pt x="34" y="5"/>
                      <a:pt x="34" y="6"/>
                      <a:pt x="35" y="5"/>
                    </a:cubicBezTo>
                    <a:cubicBezTo>
                      <a:pt x="35" y="5"/>
                      <a:pt x="38" y="0"/>
                      <a:pt x="37" y="0"/>
                    </a:cubicBezTo>
                    <a:cubicBezTo>
                      <a:pt x="29" y="1"/>
                      <a:pt x="28" y="8"/>
                      <a:pt x="25" y="8"/>
                    </a:cubicBezTo>
                    <a:cubicBezTo>
                      <a:pt x="22" y="9"/>
                      <a:pt x="19" y="5"/>
                      <a:pt x="17" y="5"/>
                    </a:cubicBezTo>
                    <a:cubicBezTo>
                      <a:pt x="16" y="4"/>
                      <a:pt x="14" y="7"/>
                      <a:pt x="13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6"/>
                      <a:pt x="9" y="9"/>
                      <a:pt x="7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2" y="16"/>
                      <a:pt x="1" y="18"/>
                      <a:pt x="0" y="1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3" name="Freeform 22"/>
              <p:cNvSpPr/>
              <p:nvPr/>
            </p:nvSpPr>
            <p:spPr>
              <a:xfrm>
                <a:off x="10786320" y="4292640"/>
                <a:ext cx="224280" cy="1448280"/>
              </a:xfrm>
              <a:custGeom>
                <a:avLst/>
                <a:gdLst/>
                <a:ahLst/>
                <a:rect l="l" t="t" r="r" b="b"/>
                <a:pathLst>
                  <a:path w="21" h="131">
                    <a:moveTo>
                      <a:pt x="9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cubicBezTo>
                      <a:pt x="6" y="8"/>
                      <a:pt x="6" y="7"/>
                      <a:pt x="7" y="7"/>
                    </a:cubicBezTo>
                    <a:cubicBezTo>
                      <a:pt x="8" y="8"/>
                      <a:pt x="8" y="9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8" y="11"/>
                      <a:pt x="8" y="12"/>
                      <a:pt x="8" y="13"/>
                    </a:cubicBezTo>
                    <a:lnTo>
                      <a:pt x="8" y="14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5"/>
                    </a:lnTo>
                    <a:cubicBezTo>
                      <a:pt x="12" y="14"/>
                      <a:pt x="12" y="14"/>
                      <a:pt x="12" y="13"/>
                    </a:cubicBezTo>
                    <a:cubicBezTo>
                      <a:pt x="13" y="12"/>
                      <a:pt x="13" y="11"/>
                      <a:pt x="13" y="10"/>
                    </a:cubicBezTo>
                    <a:lnTo>
                      <a:pt x="14" y="9"/>
                    </a:lnTo>
                    <a:lnTo>
                      <a:pt x="13" y="8"/>
                    </a:lnTo>
                    <a:cubicBezTo>
                      <a:pt x="13" y="7"/>
                      <a:pt x="12" y="6"/>
                      <a:pt x="12" y="5"/>
                    </a:cubicBez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cubicBezTo>
                      <a:pt x="12" y="32"/>
                      <a:pt x="12" y="32"/>
                      <a:pt x="12" y="32"/>
                    </a:cubicBezTo>
                    <a:lnTo>
                      <a:pt x="12" y="33"/>
                    </a:lnTo>
                    <a:lnTo>
                      <a:pt x="12" y="34"/>
                    </a:lnTo>
                    <a:lnTo>
                      <a:pt x="13" y="34"/>
                    </a:lnTo>
                    <a:cubicBezTo>
                      <a:pt x="14" y="34"/>
                      <a:pt x="14" y="34"/>
                      <a:pt x="14" y="34"/>
                    </a:cubicBezTo>
                    <a:lnTo>
                      <a:pt x="15" y="35"/>
                    </a:lnTo>
                    <a:lnTo>
                      <a:pt x="16" y="36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close/>
                    <a:moveTo>
                      <a:pt x="14" y="26"/>
                    </a:moveTo>
                    <a:lnTo>
                      <a:pt x="14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cubicBezTo>
                      <a:pt x="13" y="21"/>
                      <a:pt x="13" y="21"/>
                      <a:pt x="12" y="20"/>
                    </a:cubicBezTo>
                    <a:lnTo>
                      <a:pt x="11" y="21"/>
                    </a:lnTo>
                    <a:lnTo>
                      <a:pt x="11" y="22"/>
                    </a:ln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26"/>
                    </a:lnTo>
                    <a:lnTo>
                      <a:pt x="13" y="26"/>
                    </a:lnTo>
                    <a:lnTo>
                      <a:pt x="14" y="26"/>
                    </a:lnTo>
                    <a:cubicBezTo>
                      <a:pt x="13" y="27"/>
                      <a:pt x="13" y="27"/>
                      <a:pt x="13" y="27"/>
                    </a:cubicBezTo>
                    <a:lnTo>
                      <a:pt x="13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close/>
                    <a:moveTo>
                      <a:pt x="18" y="47"/>
                    </a:moveTo>
                    <a:lnTo>
                      <a:pt x="18" y="48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8" y="47"/>
                    </a:lnTo>
                    <a:close/>
                    <a:moveTo>
                      <a:pt x="17" y="43"/>
                    </a:moveTo>
                    <a:lnTo>
                      <a:pt x="17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7" y="43"/>
                    </a:lnTo>
                    <a:close/>
                    <a:moveTo>
                      <a:pt x="19" y="54"/>
                    </a:moveTo>
                    <a:lnTo>
                      <a:pt x="18" y="54"/>
                    </a:lnTo>
                    <a:lnTo>
                      <a:pt x="18" y="55"/>
                    </a:lnTo>
                    <a:cubicBezTo>
                      <a:pt x="17" y="56"/>
                      <a:pt x="17" y="56"/>
                      <a:pt x="18" y="57"/>
                    </a:cubicBez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8" y="60"/>
                    </a:lnTo>
                    <a:lnTo>
                      <a:pt x="18" y="61"/>
                    </a:lnTo>
                    <a:cubicBezTo>
                      <a:pt x="18" y="62"/>
                      <a:pt x="18" y="63"/>
                      <a:pt x="18" y="64"/>
                    </a:cubicBezTo>
                    <a:lnTo>
                      <a:pt x="17" y="66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1" y="64"/>
                    </a:lnTo>
                    <a:lnTo>
                      <a:pt x="21" y="63"/>
                    </a:lnTo>
                    <a:cubicBezTo>
                      <a:pt x="21" y="63"/>
                      <a:pt x="21" y="62"/>
                      <a:pt x="21" y="61"/>
                    </a:cubicBezTo>
                    <a:cubicBezTo>
                      <a:pt x="21" y="61"/>
                      <a:pt x="21" y="60"/>
                      <a:pt x="21" y="60"/>
                    </a:cubicBez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20" y="57"/>
                    </a:ln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5"/>
                      <a:pt x="20" y="55"/>
                    </a:cubicBezTo>
                    <a:lnTo>
                      <a:pt x="19" y="54"/>
                    </a:lnTo>
                    <a:close/>
                    <a:moveTo>
                      <a:pt x="14" y="70"/>
                    </a:moveTo>
                    <a:lnTo>
                      <a:pt x="13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2" y="72"/>
                    </a:lnTo>
                    <a:cubicBezTo>
                      <a:pt x="12" y="72"/>
                      <a:pt x="12" y="72"/>
                      <a:pt x="13" y="72"/>
                    </a:cubicBezTo>
                    <a:lnTo>
                      <a:pt x="13" y="73"/>
                    </a:lnTo>
                    <a:lnTo>
                      <a:pt x="14" y="73"/>
                    </a:lnTo>
                    <a:cubicBezTo>
                      <a:pt x="14" y="73"/>
                      <a:pt x="14" y="72"/>
                      <a:pt x="15" y="72"/>
                    </a:cubicBezTo>
                    <a:cubicBezTo>
                      <a:pt x="15" y="73"/>
                      <a:pt x="15" y="73"/>
                      <a:pt x="15" y="73"/>
                    </a:cubicBezTo>
                    <a:lnTo>
                      <a:pt x="16" y="73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cubicBezTo>
                      <a:pt x="17" y="73"/>
                      <a:pt x="17" y="73"/>
                      <a:pt x="17" y="72"/>
                    </a:cubicBezTo>
                    <a:cubicBezTo>
                      <a:pt x="17" y="71"/>
                      <a:pt x="17" y="71"/>
                      <a:pt x="17" y="71"/>
                    </a:cubicBezTo>
                    <a:lnTo>
                      <a:pt x="16" y="70"/>
                    </a:lnTo>
                    <a:lnTo>
                      <a:pt x="15" y="71"/>
                    </a:lnTo>
                    <a:cubicBezTo>
                      <a:pt x="15" y="70"/>
                      <a:pt x="15" y="70"/>
                      <a:pt x="14" y="70"/>
                    </a:cubicBezTo>
                    <a:close/>
                    <a:moveTo>
                      <a:pt x="11" y="118"/>
                    </a:moveTo>
                    <a:cubicBezTo>
                      <a:pt x="10" y="120"/>
                      <a:pt x="9" y="122"/>
                      <a:pt x="8" y="124"/>
                    </a:cubicBezTo>
                    <a:lnTo>
                      <a:pt x="10" y="124"/>
                    </a:lnTo>
                    <a:lnTo>
                      <a:pt x="11" y="124"/>
                    </a:lnTo>
                    <a:lnTo>
                      <a:pt x="12" y="124"/>
                    </a:lnTo>
                    <a:lnTo>
                      <a:pt x="12" y="123"/>
                    </a:lnTo>
                    <a:lnTo>
                      <a:pt x="12" y="122"/>
                    </a:lnTo>
                    <a:lnTo>
                      <a:pt x="12" y="121"/>
                    </a:lnTo>
                    <a:cubicBezTo>
                      <a:pt x="12" y="121"/>
                      <a:pt x="12" y="121"/>
                      <a:pt x="12" y="121"/>
                    </a:cubicBezTo>
                    <a:lnTo>
                      <a:pt x="11" y="118"/>
                    </a:lnTo>
                    <a:close/>
                    <a:moveTo>
                      <a:pt x="6" y="117"/>
                    </a:moveTo>
                    <a:cubicBezTo>
                      <a:pt x="6" y="117"/>
                      <a:pt x="5" y="117"/>
                      <a:pt x="4" y="117"/>
                    </a:cubicBezTo>
                    <a:cubicBezTo>
                      <a:pt x="3" y="117"/>
                      <a:pt x="3" y="117"/>
                      <a:pt x="2" y="117"/>
                    </a:cubicBezTo>
                    <a:cubicBezTo>
                      <a:pt x="1" y="118"/>
                      <a:pt x="1" y="118"/>
                      <a:pt x="0" y="118"/>
                    </a:cubicBezTo>
                    <a:lnTo>
                      <a:pt x="0" y="119"/>
                    </a:lnTo>
                    <a:lnTo>
                      <a:pt x="0" y="120"/>
                    </a:lnTo>
                    <a:cubicBezTo>
                      <a:pt x="0" y="121"/>
                      <a:pt x="0" y="121"/>
                      <a:pt x="0" y="122"/>
                    </a:cubicBezTo>
                    <a:cubicBezTo>
                      <a:pt x="1" y="122"/>
                      <a:pt x="1" y="123"/>
                      <a:pt x="1" y="123"/>
                    </a:cubicBezTo>
                    <a:lnTo>
                      <a:pt x="1" y="124"/>
                    </a:lnTo>
                    <a:cubicBezTo>
                      <a:pt x="0" y="126"/>
                      <a:pt x="0" y="127"/>
                      <a:pt x="0" y="129"/>
                    </a:cubicBezTo>
                    <a:lnTo>
                      <a:pt x="0" y="130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3" y="131"/>
                    </a:lnTo>
                    <a:lnTo>
                      <a:pt x="3" y="130"/>
                    </a:lnTo>
                    <a:cubicBezTo>
                      <a:pt x="4" y="129"/>
                      <a:pt x="4" y="128"/>
                      <a:pt x="4" y="126"/>
                    </a:cubicBezTo>
                    <a:cubicBezTo>
                      <a:pt x="4" y="125"/>
                      <a:pt x="4" y="124"/>
                      <a:pt x="5" y="123"/>
                    </a:cubicBezTo>
                    <a:cubicBezTo>
                      <a:pt x="5" y="123"/>
                      <a:pt x="5" y="122"/>
                      <a:pt x="5" y="122"/>
                    </a:cubicBezTo>
                    <a:cubicBezTo>
                      <a:pt x="5" y="121"/>
                      <a:pt x="5" y="121"/>
                      <a:pt x="6" y="120"/>
                    </a:cubicBezTo>
                    <a:cubicBezTo>
                      <a:pt x="6" y="120"/>
                      <a:pt x="6" y="119"/>
                      <a:pt x="6" y="119"/>
                    </a:cubicBezTo>
                    <a:lnTo>
                      <a:pt x="6" y="117"/>
                    </a:lnTo>
                    <a:close/>
                    <a:moveTo>
                      <a:pt x="8" y="97"/>
                    </a:moveTo>
                    <a:cubicBezTo>
                      <a:pt x="8" y="97"/>
                      <a:pt x="7" y="98"/>
                      <a:pt x="7" y="98"/>
                    </a:cubicBezTo>
                    <a:cubicBezTo>
                      <a:pt x="6" y="98"/>
                      <a:pt x="6" y="98"/>
                      <a:pt x="5" y="99"/>
                    </a:cubicBezTo>
                    <a:lnTo>
                      <a:pt x="4" y="100"/>
                    </a:lnTo>
                    <a:cubicBezTo>
                      <a:pt x="5" y="101"/>
                      <a:pt x="5" y="101"/>
                      <a:pt x="6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4"/>
                    </a:cubicBezTo>
                    <a:lnTo>
                      <a:pt x="4" y="105"/>
                    </a:lnTo>
                    <a:lnTo>
                      <a:pt x="4" y="106"/>
                    </a:lnTo>
                    <a:cubicBezTo>
                      <a:pt x="5" y="107"/>
                      <a:pt x="5" y="108"/>
                      <a:pt x="5" y="108"/>
                    </a:cubicBezTo>
                    <a:cubicBezTo>
                      <a:pt x="5" y="110"/>
                      <a:pt x="5" y="112"/>
                      <a:pt x="5" y="114"/>
                    </a:cubicBezTo>
                    <a:cubicBezTo>
                      <a:pt x="6" y="114"/>
                      <a:pt x="6" y="115"/>
                      <a:pt x="6" y="115"/>
                    </a:cubicBezTo>
                    <a:lnTo>
                      <a:pt x="7" y="117"/>
                    </a:lnTo>
                    <a:lnTo>
                      <a:pt x="8" y="115"/>
                    </a:lnTo>
                    <a:cubicBezTo>
                      <a:pt x="8" y="115"/>
                      <a:pt x="9" y="115"/>
                      <a:pt x="9" y="114"/>
                    </a:cubicBezTo>
                    <a:cubicBezTo>
                      <a:pt x="9" y="114"/>
                      <a:pt x="9" y="114"/>
                      <a:pt x="9" y="113"/>
                    </a:cubicBezTo>
                    <a:cubicBezTo>
                      <a:pt x="9" y="113"/>
                      <a:pt x="10" y="112"/>
                      <a:pt x="10" y="112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9" y="109"/>
                      <a:pt x="9" y="107"/>
                      <a:pt x="9" y="106"/>
                    </a:cubicBezTo>
                    <a:cubicBezTo>
                      <a:pt x="10" y="105"/>
                      <a:pt x="10" y="104"/>
                      <a:pt x="10" y="104"/>
                    </a:cubicBezTo>
                    <a:cubicBezTo>
                      <a:pt x="11" y="103"/>
                      <a:pt x="11" y="103"/>
                      <a:pt x="11" y="102"/>
                    </a:cubicBezTo>
                    <a:cubicBezTo>
                      <a:pt x="11" y="101"/>
                      <a:pt x="11" y="100"/>
                      <a:pt x="11" y="99"/>
                    </a:cubicBezTo>
                    <a:cubicBezTo>
                      <a:pt x="12" y="99"/>
                      <a:pt x="13" y="98"/>
                      <a:pt x="13" y="97"/>
                    </a:cubicBezTo>
                    <a:lnTo>
                      <a:pt x="13" y="96"/>
                    </a:lnTo>
                    <a:cubicBezTo>
                      <a:pt x="13" y="96"/>
                      <a:pt x="14" y="95"/>
                      <a:pt x="14" y="95"/>
                    </a:cubicBezTo>
                    <a:lnTo>
                      <a:pt x="13" y="94"/>
                    </a:lnTo>
                    <a:lnTo>
                      <a:pt x="13" y="93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11" y="92"/>
                    </a:lnTo>
                    <a:lnTo>
                      <a:pt x="10" y="93"/>
                    </a:lnTo>
                    <a:lnTo>
                      <a:pt x="9" y="94"/>
                    </a:lnTo>
                    <a:lnTo>
                      <a:pt x="8" y="97"/>
                    </a:lnTo>
                    <a:close/>
                    <a:moveTo>
                      <a:pt x="16" y="76"/>
                    </a:moveTo>
                    <a:lnTo>
                      <a:pt x="15" y="77"/>
                    </a:lnTo>
                    <a:cubicBezTo>
                      <a:pt x="15" y="77"/>
                      <a:pt x="15" y="77"/>
                      <a:pt x="15" y="78"/>
                    </a:cubicBezTo>
                    <a:cubicBezTo>
                      <a:pt x="14" y="78"/>
                      <a:pt x="14" y="79"/>
                      <a:pt x="14" y="80"/>
                    </a:cubicBezTo>
                    <a:cubicBezTo>
                      <a:pt x="14" y="82"/>
                      <a:pt x="13" y="84"/>
                      <a:pt x="13" y="85"/>
                    </a:cubicBezTo>
                    <a:cubicBezTo>
                      <a:pt x="13" y="86"/>
                      <a:pt x="13" y="87"/>
                      <a:pt x="13" y="88"/>
                    </a:cubicBezTo>
                    <a:cubicBezTo>
                      <a:pt x="13" y="89"/>
                      <a:pt x="13" y="89"/>
                      <a:pt x="13" y="89"/>
                    </a:cubicBezTo>
                    <a:lnTo>
                      <a:pt x="14" y="89"/>
                    </a:lnTo>
                    <a:lnTo>
                      <a:pt x="15" y="90"/>
                    </a:lnTo>
                    <a:lnTo>
                      <a:pt x="15" y="89"/>
                    </a:lnTo>
                    <a:cubicBezTo>
                      <a:pt x="16" y="89"/>
                      <a:pt x="16" y="88"/>
                      <a:pt x="16" y="88"/>
                    </a:cubicBezTo>
                    <a:cubicBezTo>
                      <a:pt x="17" y="86"/>
                      <a:pt x="18" y="84"/>
                      <a:pt x="18" y="82"/>
                    </a:cubicBezTo>
                    <a:cubicBezTo>
                      <a:pt x="18" y="81"/>
                      <a:pt x="18" y="80"/>
                      <a:pt x="18" y="79"/>
                    </a:cubicBezTo>
                    <a:cubicBezTo>
                      <a:pt x="18" y="78"/>
                      <a:pt x="17" y="78"/>
                      <a:pt x="17" y="78"/>
                    </a:cubicBezTo>
                    <a:lnTo>
                      <a:pt x="17" y="77"/>
                    </a:ln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" name="Freeform 23"/>
              <p:cNvSpPr/>
              <p:nvPr/>
            </p:nvSpPr>
            <p:spPr>
              <a:xfrm>
                <a:off x="9704880" y="4682160"/>
                <a:ext cx="876600" cy="1195200"/>
              </a:xfrm>
              <a:custGeom>
                <a:avLst/>
                <a:gdLst/>
                <a:ahLst/>
                <a:rect l="l" t="t" r="r" b="b"/>
                <a:pathLst>
                  <a:path w="82" h="108">
                    <a:moveTo>
                      <a:pt x="71" y="95"/>
                    </a:moveTo>
                    <a:cubicBezTo>
                      <a:pt x="69" y="96"/>
                      <a:pt x="72" y="101"/>
                      <a:pt x="74" y="108"/>
                    </a:cubicBezTo>
                    <a:cubicBezTo>
                      <a:pt x="71" y="108"/>
                      <a:pt x="68" y="104"/>
                      <a:pt x="65" y="102"/>
                    </a:cubicBezTo>
                    <a:cubicBezTo>
                      <a:pt x="63" y="91"/>
                      <a:pt x="63" y="93"/>
                      <a:pt x="57" y="86"/>
                    </a:cubicBezTo>
                    <a:cubicBezTo>
                      <a:pt x="56" y="84"/>
                      <a:pt x="56" y="82"/>
                      <a:pt x="54" y="79"/>
                    </a:cubicBezTo>
                    <a:cubicBezTo>
                      <a:pt x="52" y="77"/>
                      <a:pt x="48" y="76"/>
                      <a:pt x="46" y="72"/>
                    </a:cubicBezTo>
                    <a:cubicBezTo>
                      <a:pt x="42" y="67"/>
                      <a:pt x="43" y="64"/>
                      <a:pt x="36" y="57"/>
                    </a:cubicBezTo>
                    <a:cubicBezTo>
                      <a:pt x="30" y="50"/>
                      <a:pt x="31" y="46"/>
                      <a:pt x="27" y="41"/>
                    </a:cubicBezTo>
                    <a:cubicBezTo>
                      <a:pt x="25" y="39"/>
                      <a:pt x="21" y="41"/>
                      <a:pt x="19" y="39"/>
                    </a:cubicBezTo>
                    <a:cubicBezTo>
                      <a:pt x="19" y="38"/>
                      <a:pt x="20" y="37"/>
                      <a:pt x="19" y="37"/>
                    </a:cubicBezTo>
                    <a:cubicBezTo>
                      <a:pt x="18" y="36"/>
                      <a:pt x="17" y="37"/>
                      <a:pt x="16" y="36"/>
                    </a:cubicBezTo>
                    <a:cubicBezTo>
                      <a:pt x="15" y="35"/>
                      <a:pt x="15" y="33"/>
                      <a:pt x="14" y="31"/>
                    </a:cubicBezTo>
                    <a:cubicBezTo>
                      <a:pt x="10" y="27"/>
                      <a:pt x="11" y="24"/>
                      <a:pt x="10" y="22"/>
                    </a:cubicBezTo>
                    <a:cubicBezTo>
                      <a:pt x="7" y="19"/>
                      <a:pt x="3" y="16"/>
                      <a:pt x="6" y="14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8" y="9"/>
                      <a:pt x="7" y="8"/>
                      <a:pt x="7" y="7"/>
                    </a:cubicBezTo>
                    <a:cubicBezTo>
                      <a:pt x="6" y="6"/>
                      <a:pt x="5" y="6"/>
                      <a:pt x="3" y="5"/>
                    </a:cubicBezTo>
                    <a:cubicBezTo>
                      <a:pt x="3" y="5"/>
                      <a:pt x="1" y="4"/>
                      <a:pt x="1" y="4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5" y="0"/>
                      <a:pt x="6" y="0"/>
                      <a:pt x="8" y="2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11" y="8"/>
                      <a:pt x="17" y="10"/>
                      <a:pt x="18" y="11"/>
                    </a:cubicBezTo>
                    <a:cubicBezTo>
                      <a:pt x="17" y="12"/>
                      <a:pt x="16" y="12"/>
                      <a:pt x="15" y="12"/>
                    </a:cubicBezTo>
                    <a:cubicBezTo>
                      <a:pt x="15" y="14"/>
                      <a:pt x="20" y="15"/>
                      <a:pt x="23" y="15"/>
                    </a:cubicBezTo>
                    <a:cubicBezTo>
                      <a:pt x="24" y="17"/>
                      <a:pt x="24" y="19"/>
                      <a:pt x="25" y="21"/>
                    </a:cubicBezTo>
                    <a:cubicBezTo>
                      <a:pt x="24" y="21"/>
                      <a:pt x="23" y="20"/>
                      <a:pt x="23" y="21"/>
                    </a:cubicBezTo>
                    <a:cubicBezTo>
                      <a:pt x="22" y="23"/>
                      <a:pt x="25" y="24"/>
                      <a:pt x="26" y="24"/>
                    </a:cubicBezTo>
                    <a:cubicBezTo>
                      <a:pt x="27" y="25"/>
                      <a:pt x="25" y="26"/>
                      <a:pt x="26" y="28"/>
                    </a:cubicBezTo>
                    <a:cubicBezTo>
                      <a:pt x="31" y="29"/>
                      <a:pt x="36" y="31"/>
                      <a:pt x="36" y="34"/>
                    </a:cubicBezTo>
                    <a:cubicBezTo>
                      <a:pt x="36" y="35"/>
                      <a:pt x="37" y="34"/>
                      <a:pt x="38" y="33"/>
                    </a:cubicBezTo>
                    <a:cubicBezTo>
                      <a:pt x="43" y="39"/>
                      <a:pt x="50" y="44"/>
                      <a:pt x="54" y="48"/>
                    </a:cubicBezTo>
                    <a:cubicBezTo>
                      <a:pt x="55" y="49"/>
                      <a:pt x="56" y="50"/>
                      <a:pt x="56" y="50"/>
                    </a:cubicBezTo>
                    <a:cubicBezTo>
                      <a:pt x="58" y="51"/>
                      <a:pt x="60" y="53"/>
                      <a:pt x="63" y="54"/>
                    </a:cubicBezTo>
                    <a:cubicBezTo>
                      <a:pt x="67" y="54"/>
                      <a:pt x="69" y="56"/>
                      <a:pt x="68" y="58"/>
                    </a:cubicBezTo>
                    <a:cubicBezTo>
                      <a:pt x="62" y="57"/>
                      <a:pt x="57" y="55"/>
                      <a:pt x="53" y="59"/>
                    </a:cubicBezTo>
                    <a:cubicBezTo>
                      <a:pt x="52" y="60"/>
                      <a:pt x="52" y="62"/>
                      <a:pt x="55" y="66"/>
                    </a:cubicBezTo>
                    <a:cubicBezTo>
                      <a:pt x="55" y="69"/>
                      <a:pt x="55" y="70"/>
                      <a:pt x="56" y="73"/>
                    </a:cubicBezTo>
                    <a:cubicBezTo>
                      <a:pt x="59" y="76"/>
                      <a:pt x="60" y="81"/>
                      <a:pt x="61" y="83"/>
                    </a:cubicBezTo>
                    <a:cubicBezTo>
                      <a:pt x="64" y="85"/>
                      <a:pt x="68" y="85"/>
                      <a:pt x="70" y="86"/>
                    </a:cubicBezTo>
                    <a:cubicBezTo>
                      <a:pt x="73" y="88"/>
                      <a:pt x="74" y="90"/>
                      <a:pt x="75" y="91"/>
                    </a:cubicBezTo>
                    <a:cubicBezTo>
                      <a:pt x="76" y="90"/>
                      <a:pt x="75" y="87"/>
                      <a:pt x="76" y="87"/>
                    </a:cubicBezTo>
                    <a:cubicBezTo>
                      <a:pt x="80" y="89"/>
                      <a:pt x="82" y="92"/>
                      <a:pt x="82" y="97"/>
                    </a:cubicBezTo>
                    <a:cubicBezTo>
                      <a:pt x="81" y="98"/>
                      <a:pt x="80" y="93"/>
                      <a:pt x="77" y="93"/>
                    </a:cubicBezTo>
                    <a:cubicBezTo>
                      <a:pt x="73" y="95"/>
                      <a:pt x="75" y="95"/>
                      <a:pt x="71" y="9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" name="Freeform 24"/>
              <p:cNvSpPr/>
              <p:nvPr/>
            </p:nvSpPr>
            <p:spPr>
              <a:xfrm>
                <a:off x="9286560" y="2582280"/>
                <a:ext cx="89640" cy="64440"/>
              </a:xfrm>
              <a:custGeom>
                <a:avLst/>
                <a:gdLst/>
                <a:ahLst/>
                <a:rect l="l" t="t" r="r" b="b"/>
                <a:pathLst>
                  <a:path w="8" h="6">
                    <a:moveTo>
                      <a:pt x="6" y="1"/>
                    </a:moveTo>
                    <a:cubicBezTo>
                      <a:pt x="7" y="2"/>
                      <a:pt x="8" y="3"/>
                      <a:pt x="8" y="4"/>
                    </a:cubicBezTo>
                    <a:cubicBezTo>
                      <a:pt x="5" y="5"/>
                      <a:pt x="3" y="6"/>
                      <a:pt x="1" y="5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3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6" name="Freeform 25"/>
              <p:cNvSpPr/>
              <p:nvPr/>
            </p:nvSpPr>
            <p:spPr>
              <a:xfrm>
                <a:off x="9181080" y="1191960"/>
                <a:ext cx="1325880" cy="1604880"/>
              </a:xfrm>
              <a:custGeom>
                <a:avLst/>
                <a:gdLst/>
                <a:ahLst/>
                <a:rect l="l" t="t" r="r" b="b"/>
                <a:pathLst>
                  <a:path w="124" h="145">
                    <a:moveTo>
                      <a:pt x="116" y="101"/>
                    </a:moveTo>
                    <a:cubicBezTo>
                      <a:pt x="117" y="100"/>
                      <a:pt x="118" y="99"/>
                      <a:pt x="116" y="96"/>
                    </a:cubicBezTo>
                    <a:cubicBezTo>
                      <a:pt x="117" y="94"/>
                      <a:pt x="116" y="95"/>
                      <a:pt x="116" y="92"/>
                    </a:cubicBezTo>
                    <a:cubicBezTo>
                      <a:pt x="115" y="91"/>
                      <a:pt x="116" y="90"/>
                      <a:pt x="116" y="89"/>
                    </a:cubicBezTo>
                    <a:cubicBezTo>
                      <a:pt x="116" y="88"/>
                      <a:pt x="115" y="88"/>
                      <a:pt x="115" y="87"/>
                    </a:cubicBezTo>
                    <a:cubicBezTo>
                      <a:pt x="114" y="86"/>
                      <a:pt x="116" y="85"/>
                      <a:pt x="115" y="84"/>
                    </a:cubicBezTo>
                    <a:cubicBezTo>
                      <a:pt x="114" y="83"/>
                      <a:pt x="113" y="84"/>
                      <a:pt x="112" y="83"/>
                    </a:cubicBezTo>
                    <a:cubicBezTo>
                      <a:pt x="111" y="83"/>
                      <a:pt x="113" y="80"/>
                      <a:pt x="114" y="82"/>
                    </a:cubicBezTo>
                    <a:cubicBezTo>
                      <a:pt x="116" y="84"/>
                      <a:pt x="119" y="77"/>
                      <a:pt x="121" y="76"/>
                    </a:cubicBezTo>
                    <a:cubicBezTo>
                      <a:pt x="122" y="75"/>
                      <a:pt x="124" y="75"/>
                      <a:pt x="123" y="74"/>
                    </a:cubicBezTo>
                    <a:cubicBezTo>
                      <a:pt x="123" y="74"/>
                      <a:pt x="122" y="74"/>
                      <a:pt x="121" y="74"/>
                    </a:cubicBezTo>
                    <a:cubicBezTo>
                      <a:pt x="121" y="72"/>
                      <a:pt x="121" y="71"/>
                      <a:pt x="120" y="70"/>
                    </a:cubicBezTo>
                    <a:cubicBezTo>
                      <a:pt x="118" y="69"/>
                      <a:pt x="116" y="72"/>
                      <a:pt x="114" y="72"/>
                    </a:cubicBezTo>
                    <a:cubicBezTo>
                      <a:pt x="114" y="71"/>
                      <a:pt x="115" y="70"/>
                      <a:pt x="114" y="69"/>
                    </a:cubicBezTo>
                    <a:cubicBezTo>
                      <a:pt x="113" y="68"/>
                      <a:pt x="112" y="71"/>
                      <a:pt x="111" y="71"/>
                    </a:cubicBezTo>
                    <a:cubicBezTo>
                      <a:pt x="110" y="72"/>
                      <a:pt x="110" y="70"/>
                      <a:pt x="109" y="70"/>
                    </a:cubicBezTo>
                    <a:cubicBezTo>
                      <a:pt x="108" y="71"/>
                      <a:pt x="107" y="73"/>
                      <a:pt x="106" y="73"/>
                    </a:cubicBezTo>
                    <a:cubicBezTo>
                      <a:pt x="105" y="73"/>
                      <a:pt x="107" y="70"/>
                      <a:pt x="104" y="69"/>
                    </a:cubicBezTo>
                    <a:cubicBezTo>
                      <a:pt x="103" y="69"/>
                      <a:pt x="102" y="70"/>
                      <a:pt x="101" y="70"/>
                    </a:cubicBezTo>
                    <a:cubicBezTo>
                      <a:pt x="100" y="69"/>
                      <a:pt x="101" y="68"/>
                      <a:pt x="100" y="69"/>
                    </a:cubicBezTo>
                    <a:cubicBezTo>
                      <a:pt x="99" y="69"/>
                      <a:pt x="98" y="69"/>
                      <a:pt x="97" y="69"/>
                    </a:cubicBezTo>
                    <a:cubicBezTo>
                      <a:pt x="96" y="70"/>
                      <a:pt x="97" y="71"/>
                      <a:pt x="98" y="71"/>
                    </a:cubicBezTo>
                    <a:cubicBezTo>
                      <a:pt x="97" y="72"/>
                      <a:pt x="96" y="72"/>
                      <a:pt x="95" y="72"/>
                    </a:cubicBezTo>
                    <a:cubicBezTo>
                      <a:pt x="94" y="72"/>
                      <a:pt x="94" y="73"/>
                      <a:pt x="93" y="73"/>
                    </a:cubicBezTo>
                    <a:cubicBezTo>
                      <a:pt x="93" y="72"/>
                      <a:pt x="91" y="71"/>
                      <a:pt x="91" y="72"/>
                    </a:cubicBezTo>
                    <a:cubicBezTo>
                      <a:pt x="91" y="72"/>
                      <a:pt x="90" y="74"/>
                      <a:pt x="89" y="76"/>
                    </a:cubicBezTo>
                    <a:cubicBezTo>
                      <a:pt x="88" y="76"/>
                      <a:pt x="87" y="77"/>
                      <a:pt x="86" y="77"/>
                    </a:cubicBezTo>
                    <a:cubicBezTo>
                      <a:pt x="86" y="75"/>
                      <a:pt x="89" y="74"/>
                      <a:pt x="89" y="73"/>
                    </a:cubicBezTo>
                    <a:cubicBezTo>
                      <a:pt x="89" y="71"/>
                      <a:pt x="85" y="75"/>
                      <a:pt x="85" y="73"/>
                    </a:cubicBezTo>
                    <a:cubicBezTo>
                      <a:pt x="85" y="72"/>
                      <a:pt x="88" y="71"/>
                      <a:pt x="91" y="70"/>
                    </a:cubicBezTo>
                    <a:cubicBezTo>
                      <a:pt x="94" y="69"/>
                      <a:pt x="95" y="64"/>
                      <a:pt x="95" y="62"/>
                    </a:cubicBezTo>
                    <a:cubicBezTo>
                      <a:pt x="93" y="60"/>
                      <a:pt x="93" y="57"/>
                      <a:pt x="92" y="55"/>
                    </a:cubicBezTo>
                    <a:cubicBezTo>
                      <a:pt x="90" y="53"/>
                      <a:pt x="90" y="51"/>
                      <a:pt x="88" y="50"/>
                    </a:cubicBezTo>
                    <a:cubicBezTo>
                      <a:pt x="86" y="49"/>
                      <a:pt x="86" y="51"/>
                      <a:pt x="85" y="52"/>
                    </a:cubicBezTo>
                    <a:cubicBezTo>
                      <a:pt x="82" y="52"/>
                      <a:pt x="82" y="50"/>
                      <a:pt x="82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9" y="46"/>
                      <a:pt x="80" y="47"/>
                      <a:pt x="81" y="47"/>
                    </a:cubicBezTo>
                    <a:cubicBezTo>
                      <a:pt x="82" y="47"/>
                      <a:pt x="79" y="44"/>
                      <a:pt x="80" y="43"/>
                    </a:cubicBezTo>
                    <a:cubicBezTo>
                      <a:pt x="82" y="42"/>
                      <a:pt x="84" y="47"/>
                      <a:pt x="85" y="47"/>
                    </a:cubicBezTo>
                    <a:cubicBezTo>
                      <a:pt x="86" y="47"/>
                      <a:pt x="87" y="46"/>
                      <a:pt x="88" y="46"/>
                    </a:cubicBezTo>
                    <a:cubicBezTo>
                      <a:pt x="88" y="46"/>
                      <a:pt x="89" y="47"/>
                      <a:pt x="90" y="47"/>
                    </a:cubicBezTo>
                    <a:cubicBezTo>
                      <a:pt x="93" y="46"/>
                      <a:pt x="92" y="43"/>
                      <a:pt x="92" y="40"/>
                    </a:cubicBezTo>
                    <a:cubicBezTo>
                      <a:pt x="93" y="38"/>
                      <a:pt x="95" y="40"/>
                      <a:pt x="95" y="35"/>
                    </a:cubicBezTo>
                    <a:cubicBezTo>
                      <a:pt x="96" y="34"/>
                      <a:pt x="96" y="35"/>
                      <a:pt x="97" y="35"/>
                    </a:cubicBezTo>
                    <a:cubicBezTo>
                      <a:pt x="97" y="35"/>
                      <a:pt x="98" y="35"/>
                      <a:pt x="99" y="35"/>
                    </a:cubicBezTo>
                    <a:cubicBezTo>
                      <a:pt x="100" y="35"/>
                      <a:pt x="100" y="38"/>
                      <a:pt x="102" y="38"/>
                    </a:cubicBezTo>
                    <a:cubicBezTo>
                      <a:pt x="102" y="37"/>
                      <a:pt x="103" y="35"/>
                      <a:pt x="105" y="36"/>
                    </a:cubicBezTo>
                    <a:cubicBezTo>
                      <a:pt x="105" y="32"/>
                      <a:pt x="109" y="30"/>
                      <a:pt x="112" y="29"/>
                    </a:cubicBezTo>
                    <a:cubicBezTo>
                      <a:pt x="113" y="28"/>
                      <a:pt x="110" y="27"/>
                      <a:pt x="111" y="26"/>
                    </a:cubicBezTo>
                    <a:cubicBezTo>
                      <a:pt x="111" y="25"/>
                      <a:pt x="113" y="27"/>
                      <a:pt x="114" y="26"/>
                    </a:cubicBezTo>
                    <a:cubicBezTo>
                      <a:pt x="115" y="24"/>
                      <a:pt x="112" y="24"/>
                      <a:pt x="113" y="23"/>
                    </a:cubicBezTo>
                    <a:cubicBezTo>
                      <a:pt x="114" y="22"/>
                      <a:pt x="115" y="23"/>
                      <a:pt x="115" y="22"/>
                    </a:cubicBezTo>
                    <a:cubicBezTo>
                      <a:pt x="115" y="21"/>
                      <a:pt x="114" y="21"/>
                      <a:pt x="113" y="20"/>
                    </a:cubicBezTo>
                    <a:cubicBezTo>
                      <a:pt x="112" y="20"/>
                      <a:pt x="111" y="21"/>
                      <a:pt x="110" y="22"/>
                    </a:cubicBezTo>
                    <a:cubicBezTo>
                      <a:pt x="108" y="22"/>
                      <a:pt x="108" y="22"/>
                      <a:pt x="108" y="21"/>
                    </a:cubicBezTo>
                    <a:cubicBezTo>
                      <a:pt x="108" y="21"/>
                      <a:pt x="110" y="21"/>
                      <a:pt x="110" y="20"/>
                    </a:cubicBezTo>
                    <a:cubicBezTo>
                      <a:pt x="110" y="19"/>
                      <a:pt x="108" y="19"/>
                      <a:pt x="107" y="19"/>
                    </a:cubicBezTo>
                    <a:cubicBezTo>
                      <a:pt x="106" y="19"/>
                      <a:pt x="106" y="17"/>
                      <a:pt x="105" y="17"/>
                    </a:cubicBezTo>
                    <a:cubicBezTo>
                      <a:pt x="104" y="17"/>
                      <a:pt x="104" y="18"/>
                      <a:pt x="103" y="18"/>
                    </a:cubicBezTo>
                    <a:cubicBezTo>
                      <a:pt x="103" y="18"/>
                      <a:pt x="103" y="17"/>
                      <a:pt x="103" y="17"/>
                    </a:cubicBezTo>
                    <a:cubicBezTo>
                      <a:pt x="101" y="17"/>
                      <a:pt x="100" y="18"/>
                      <a:pt x="98" y="17"/>
                    </a:cubicBezTo>
                    <a:cubicBezTo>
                      <a:pt x="97" y="16"/>
                      <a:pt x="99" y="15"/>
                      <a:pt x="101" y="15"/>
                    </a:cubicBezTo>
                    <a:cubicBezTo>
                      <a:pt x="101" y="14"/>
                      <a:pt x="101" y="14"/>
                      <a:pt x="101" y="13"/>
                    </a:cubicBezTo>
                    <a:cubicBezTo>
                      <a:pt x="101" y="12"/>
                      <a:pt x="102" y="12"/>
                      <a:pt x="102" y="11"/>
                    </a:cubicBezTo>
                    <a:cubicBezTo>
                      <a:pt x="101" y="10"/>
                      <a:pt x="99" y="11"/>
                      <a:pt x="98" y="11"/>
                    </a:cubicBezTo>
                    <a:cubicBezTo>
                      <a:pt x="98" y="10"/>
                      <a:pt x="101" y="9"/>
                      <a:pt x="100" y="8"/>
                    </a:cubicBezTo>
                    <a:cubicBezTo>
                      <a:pt x="100" y="7"/>
                      <a:pt x="98" y="7"/>
                      <a:pt x="98" y="6"/>
                    </a:cubicBezTo>
                    <a:cubicBezTo>
                      <a:pt x="98" y="4"/>
                      <a:pt x="99" y="2"/>
                      <a:pt x="97" y="1"/>
                    </a:cubicBezTo>
                    <a:cubicBezTo>
                      <a:pt x="97" y="0"/>
                      <a:pt x="96" y="4"/>
                      <a:pt x="94" y="5"/>
                    </a:cubicBezTo>
                    <a:cubicBezTo>
                      <a:pt x="93" y="5"/>
                      <a:pt x="92" y="5"/>
                      <a:pt x="91" y="6"/>
                    </a:cubicBezTo>
                    <a:cubicBezTo>
                      <a:pt x="89" y="7"/>
                      <a:pt x="87" y="9"/>
                      <a:pt x="84" y="9"/>
                    </a:cubicBezTo>
                    <a:cubicBezTo>
                      <a:pt x="83" y="9"/>
                      <a:pt x="83" y="10"/>
                      <a:pt x="82" y="12"/>
                    </a:cubicBezTo>
                    <a:cubicBezTo>
                      <a:pt x="82" y="12"/>
                      <a:pt x="81" y="13"/>
                      <a:pt x="81" y="13"/>
                    </a:cubicBezTo>
                    <a:cubicBezTo>
                      <a:pt x="82" y="13"/>
                      <a:pt x="83" y="12"/>
                      <a:pt x="83" y="13"/>
                    </a:cubicBezTo>
                    <a:cubicBezTo>
                      <a:pt x="84" y="13"/>
                      <a:pt x="82" y="14"/>
                      <a:pt x="82" y="14"/>
                    </a:cubicBezTo>
                    <a:cubicBezTo>
                      <a:pt x="82" y="15"/>
                      <a:pt x="83" y="16"/>
                      <a:pt x="82" y="17"/>
                    </a:cubicBezTo>
                    <a:cubicBezTo>
                      <a:pt x="81" y="17"/>
                      <a:pt x="81" y="16"/>
                      <a:pt x="80" y="16"/>
                    </a:cubicBezTo>
                    <a:cubicBezTo>
                      <a:pt x="79" y="16"/>
                      <a:pt x="79" y="18"/>
                      <a:pt x="79" y="19"/>
                    </a:cubicBezTo>
                    <a:cubicBezTo>
                      <a:pt x="78" y="21"/>
                      <a:pt x="78" y="21"/>
                      <a:pt x="79" y="22"/>
                    </a:cubicBezTo>
                    <a:cubicBezTo>
                      <a:pt x="80" y="22"/>
                      <a:pt x="80" y="21"/>
                      <a:pt x="82" y="20"/>
                    </a:cubicBezTo>
                    <a:cubicBezTo>
                      <a:pt x="83" y="21"/>
                      <a:pt x="83" y="22"/>
                      <a:pt x="84" y="22"/>
                    </a:cubicBezTo>
                    <a:cubicBezTo>
                      <a:pt x="85" y="21"/>
                      <a:pt x="86" y="21"/>
                      <a:pt x="86" y="20"/>
                    </a:cubicBezTo>
                    <a:cubicBezTo>
                      <a:pt x="87" y="20"/>
                      <a:pt x="88" y="21"/>
                      <a:pt x="88" y="21"/>
                    </a:cubicBezTo>
                    <a:cubicBezTo>
                      <a:pt x="88" y="22"/>
                      <a:pt x="88" y="21"/>
                      <a:pt x="86" y="22"/>
                    </a:cubicBezTo>
                    <a:cubicBezTo>
                      <a:pt x="86" y="22"/>
                      <a:pt x="87" y="24"/>
                      <a:pt x="86" y="25"/>
                    </a:cubicBezTo>
                    <a:cubicBezTo>
                      <a:pt x="85" y="25"/>
                      <a:pt x="85" y="24"/>
                      <a:pt x="84" y="25"/>
                    </a:cubicBezTo>
                    <a:cubicBezTo>
                      <a:pt x="84" y="25"/>
                      <a:pt x="83" y="25"/>
                      <a:pt x="83" y="25"/>
                    </a:cubicBezTo>
                    <a:cubicBezTo>
                      <a:pt x="82" y="25"/>
                      <a:pt x="82" y="23"/>
                      <a:pt x="80" y="24"/>
                    </a:cubicBezTo>
                    <a:cubicBezTo>
                      <a:pt x="77" y="24"/>
                      <a:pt x="77" y="24"/>
                      <a:pt x="74" y="22"/>
                    </a:cubicBezTo>
                    <a:cubicBezTo>
                      <a:pt x="73" y="22"/>
                      <a:pt x="74" y="23"/>
                      <a:pt x="74" y="24"/>
                    </a:cubicBezTo>
                    <a:cubicBezTo>
                      <a:pt x="73" y="24"/>
                      <a:pt x="72" y="23"/>
                      <a:pt x="69" y="23"/>
                    </a:cubicBezTo>
                    <a:cubicBezTo>
                      <a:pt x="68" y="24"/>
                      <a:pt x="68" y="26"/>
                      <a:pt x="70" y="25"/>
                    </a:cubicBezTo>
                    <a:cubicBezTo>
                      <a:pt x="70" y="26"/>
                      <a:pt x="70" y="27"/>
                      <a:pt x="69" y="27"/>
                    </a:cubicBezTo>
                    <a:cubicBezTo>
                      <a:pt x="68" y="27"/>
                      <a:pt x="67" y="26"/>
                      <a:pt x="66" y="26"/>
                    </a:cubicBezTo>
                    <a:cubicBezTo>
                      <a:pt x="65" y="26"/>
                      <a:pt x="65" y="30"/>
                      <a:pt x="64" y="30"/>
                    </a:cubicBezTo>
                    <a:cubicBezTo>
                      <a:pt x="63" y="30"/>
                      <a:pt x="64" y="28"/>
                      <a:pt x="63" y="28"/>
                    </a:cubicBezTo>
                    <a:cubicBezTo>
                      <a:pt x="62" y="28"/>
                      <a:pt x="62" y="30"/>
                      <a:pt x="59" y="31"/>
                    </a:cubicBezTo>
                    <a:cubicBezTo>
                      <a:pt x="58" y="31"/>
                      <a:pt x="56" y="34"/>
                      <a:pt x="55" y="34"/>
                    </a:cubicBezTo>
                    <a:cubicBezTo>
                      <a:pt x="54" y="35"/>
                      <a:pt x="52" y="33"/>
                      <a:pt x="47" y="38"/>
                    </a:cubicBezTo>
                    <a:cubicBezTo>
                      <a:pt x="43" y="40"/>
                      <a:pt x="42" y="41"/>
                      <a:pt x="41" y="41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38" y="41"/>
                      <a:pt x="38" y="43"/>
                      <a:pt x="37" y="45"/>
                    </a:cubicBezTo>
                    <a:cubicBezTo>
                      <a:pt x="35" y="45"/>
                      <a:pt x="33" y="47"/>
                      <a:pt x="33" y="48"/>
                    </a:cubicBezTo>
                    <a:cubicBezTo>
                      <a:pt x="28" y="50"/>
                      <a:pt x="28" y="51"/>
                      <a:pt x="28" y="54"/>
                    </a:cubicBezTo>
                    <a:cubicBezTo>
                      <a:pt x="24" y="55"/>
                      <a:pt x="27" y="57"/>
                      <a:pt x="26" y="58"/>
                    </a:cubicBezTo>
                    <a:cubicBezTo>
                      <a:pt x="25" y="58"/>
                      <a:pt x="24" y="58"/>
                      <a:pt x="24" y="59"/>
                    </a:cubicBezTo>
                    <a:cubicBezTo>
                      <a:pt x="24" y="60"/>
                      <a:pt x="26" y="60"/>
                      <a:pt x="26" y="61"/>
                    </a:cubicBezTo>
                    <a:cubicBezTo>
                      <a:pt x="25" y="62"/>
                      <a:pt x="22" y="62"/>
                      <a:pt x="21" y="64"/>
                    </a:cubicBezTo>
                    <a:cubicBezTo>
                      <a:pt x="20" y="64"/>
                      <a:pt x="20" y="66"/>
                      <a:pt x="19" y="67"/>
                    </a:cubicBezTo>
                    <a:cubicBezTo>
                      <a:pt x="17" y="69"/>
                      <a:pt x="15" y="68"/>
                      <a:pt x="15" y="69"/>
                    </a:cubicBezTo>
                    <a:cubicBezTo>
                      <a:pt x="15" y="71"/>
                      <a:pt x="17" y="71"/>
                      <a:pt x="19" y="71"/>
                    </a:cubicBezTo>
                    <a:cubicBezTo>
                      <a:pt x="19" y="72"/>
                      <a:pt x="19" y="74"/>
                      <a:pt x="19" y="74"/>
                    </a:cubicBezTo>
                    <a:cubicBezTo>
                      <a:pt x="21" y="75"/>
                      <a:pt x="23" y="74"/>
                      <a:pt x="24" y="73"/>
                    </a:cubicBezTo>
                    <a:cubicBezTo>
                      <a:pt x="25" y="74"/>
                      <a:pt x="25" y="74"/>
                      <a:pt x="27" y="74"/>
                    </a:cubicBezTo>
                    <a:cubicBezTo>
                      <a:pt x="28" y="74"/>
                      <a:pt x="29" y="77"/>
                      <a:pt x="31" y="77"/>
                    </a:cubicBezTo>
                    <a:cubicBezTo>
                      <a:pt x="32" y="78"/>
                      <a:pt x="30" y="78"/>
                      <a:pt x="29" y="79"/>
                    </a:cubicBezTo>
                    <a:cubicBezTo>
                      <a:pt x="28" y="80"/>
                      <a:pt x="28" y="82"/>
                      <a:pt x="27" y="82"/>
                    </a:cubicBezTo>
                    <a:cubicBezTo>
                      <a:pt x="26" y="82"/>
                      <a:pt x="26" y="80"/>
                      <a:pt x="25" y="80"/>
                    </a:cubicBezTo>
                    <a:cubicBezTo>
                      <a:pt x="24" y="82"/>
                      <a:pt x="22" y="82"/>
                      <a:pt x="21" y="82"/>
                    </a:cubicBezTo>
                    <a:cubicBezTo>
                      <a:pt x="20" y="83"/>
                      <a:pt x="21" y="84"/>
                      <a:pt x="19" y="84"/>
                    </a:cubicBezTo>
                    <a:cubicBezTo>
                      <a:pt x="18" y="84"/>
                      <a:pt x="19" y="82"/>
                      <a:pt x="18" y="82"/>
                    </a:cubicBezTo>
                    <a:cubicBezTo>
                      <a:pt x="17" y="82"/>
                      <a:pt x="16" y="82"/>
                      <a:pt x="15" y="83"/>
                    </a:cubicBezTo>
                    <a:cubicBezTo>
                      <a:pt x="15" y="83"/>
                      <a:pt x="14" y="82"/>
                      <a:pt x="14" y="82"/>
                    </a:cubicBezTo>
                    <a:cubicBezTo>
                      <a:pt x="13" y="83"/>
                      <a:pt x="14" y="85"/>
                      <a:pt x="13" y="86"/>
                    </a:cubicBezTo>
                    <a:cubicBezTo>
                      <a:pt x="12" y="89"/>
                      <a:pt x="11" y="91"/>
                      <a:pt x="9" y="93"/>
                    </a:cubicBezTo>
                    <a:cubicBezTo>
                      <a:pt x="7" y="94"/>
                      <a:pt x="6" y="94"/>
                      <a:pt x="5" y="94"/>
                    </a:cubicBezTo>
                    <a:cubicBezTo>
                      <a:pt x="3" y="95"/>
                      <a:pt x="4" y="97"/>
                      <a:pt x="3" y="98"/>
                    </a:cubicBezTo>
                    <a:cubicBezTo>
                      <a:pt x="1" y="101"/>
                      <a:pt x="0" y="102"/>
                      <a:pt x="0" y="103"/>
                    </a:cubicBezTo>
                    <a:cubicBezTo>
                      <a:pt x="4" y="105"/>
                      <a:pt x="7" y="107"/>
                      <a:pt x="10" y="109"/>
                    </a:cubicBezTo>
                    <a:cubicBezTo>
                      <a:pt x="13" y="110"/>
                      <a:pt x="12" y="111"/>
                      <a:pt x="11" y="113"/>
                    </a:cubicBezTo>
                    <a:cubicBezTo>
                      <a:pt x="9" y="122"/>
                      <a:pt x="7" y="121"/>
                      <a:pt x="5" y="125"/>
                    </a:cubicBezTo>
                    <a:cubicBezTo>
                      <a:pt x="4" y="127"/>
                      <a:pt x="3" y="129"/>
                      <a:pt x="3" y="130"/>
                    </a:cubicBezTo>
                    <a:cubicBezTo>
                      <a:pt x="4" y="131"/>
                      <a:pt x="5" y="130"/>
                      <a:pt x="6" y="130"/>
                    </a:cubicBezTo>
                    <a:cubicBezTo>
                      <a:pt x="6" y="131"/>
                      <a:pt x="5" y="133"/>
                      <a:pt x="5" y="133"/>
                    </a:cubicBezTo>
                    <a:cubicBezTo>
                      <a:pt x="10" y="137"/>
                      <a:pt x="13" y="135"/>
                      <a:pt x="16" y="136"/>
                    </a:cubicBezTo>
                    <a:cubicBezTo>
                      <a:pt x="18" y="136"/>
                      <a:pt x="18" y="141"/>
                      <a:pt x="21" y="141"/>
                    </a:cubicBezTo>
                    <a:cubicBezTo>
                      <a:pt x="23" y="140"/>
                      <a:pt x="25" y="140"/>
                      <a:pt x="26" y="141"/>
                    </a:cubicBezTo>
                    <a:cubicBezTo>
                      <a:pt x="26" y="143"/>
                      <a:pt x="26" y="145"/>
                      <a:pt x="27" y="145"/>
                    </a:cubicBezTo>
                    <a:cubicBezTo>
                      <a:pt x="31" y="145"/>
                      <a:pt x="34" y="143"/>
                      <a:pt x="39" y="144"/>
                    </a:cubicBezTo>
                    <a:cubicBezTo>
                      <a:pt x="40" y="141"/>
                      <a:pt x="42" y="140"/>
                      <a:pt x="44" y="140"/>
                    </a:cubicBezTo>
                    <a:cubicBezTo>
                      <a:pt x="48" y="140"/>
                      <a:pt x="50" y="138"/>
                      <a:pt x="52" y="137"/>
                    </a:cubicBezTo>
                    <a:cubicBezTo>
                      <a:pt x="53" y="135"/>
                      <a:pt x="51" y="134"/>
                      <a:pt x="53" y="133"/>
                    </a:cubicBezTo>
                    <a:cubicBezTo>
                      <a:pt x="54" y="131"/>
                      <a:pt x="54" y="129"/>
                      <a:pt x="56" y="129"/>
                    </a:cubicBezTo>
                    <a:cubicBezTo>
                      <a:pt x="56" y="128"/>
                      <a:pt x="57" y="129"/>
                      <a:pt x="58" y="129"/>
                    </a:cubicBezTo>
                    <a:cubicBezTo>
                      <a:pt x="58" y="128"/>
                      <a:pt x="58" y="127"/>
                      <a:pt x="59" y="126"/>
                    </a:cubicBezTo>
                    <a:cubicBezTo>
                      <a:pt x="60" y="125"/>
                      <a:pt x="62" y="127"/>
                      <a:pt x="63" y="123"/>
                    </a:cubicBezTo>
                    <a:cubicBezTo>
                      <a:pt x="65" y="122"/>
                      <a:pt x="65" y="121"/>
                      <a:pt x="66" y="119"/>
                    </a:cubicBezTo>
                    <a:cubicBezTo>
                      <a:pt x="66" y="118"/>
                      <a:pt x="67" y="118"/>
                      <a:pt x="69" y="117"/>
                    </a:cubicBezTo>
                    <a:cubicBezTo>
                      <a:pt x="70" y="117"/>
                      <a:pt x="70" y="114"/>
                      <a:pt x="72" y="114"/>
                    </a:cubicBezTo>
                    <a:cubicBezTo>
                      <a:pt x="73" y="114"/>
                      <a:pt x="75" y="115"/>
                      <a:pt x="77" y="115"/>
                    </a:cubicBezTo>
                    <a:cubicBezTo>
                      <a:pt x="79" y="114"/>
                      <a:pt x="81" y="112"/>
                      <a:pt x="83" y="113"/>
                    </a:cubicBezTo>
                    <a:cubicBezTo>
                      <a:pt x="84" y="114"/>
                      <a:pt x="83" y="115"/>
                      <a:pt x="83" y="117"/>
                    </a:cubicBezTo>
                    <a:cubicBezTo>
                      <a:pt x="83" y="119"/>
                      <a:pt x="83" y="121"/>
                      <a:pt x="85" y="123"/>
                    </a:cubicBezTo>
                    <a:cubicBezTo>
                      <a:pt x="86" y="125"/>
                      <a:pt x="87" y="122"/>
                      <a:pt x="88" y="121"/>
                    </a:cubicBezTo>
                    <a:cubicBezTo>
                      <a:pt x="90" y="120"/>
                      <a:pt x="92" y="119"/>
                      <a:pt x="95" y="119"/>
                    </a:cubicBezTo>
                    <a:cubicBezTo>
                      <a:pt x="97" y="118"/>
                      <a:pt x="99" y="120"/>
                      <a:pt x="101" y="120"/>
                    </a:cubicBezTo>
                    <a:cubicBezTo>
                      <a:pt x="103" y="118"/>
                      <a:pt x="102" y="116"/>
                      <a:pt x="103" y="115"/>
                    </a:cubicBezTo>
                    <a:cubicBezTo>
                      <a:pt x="102" y="113"/>
                      <a:pt x="103" y="112"/>
                      <a:pt x="104" y="111"/>
                    </a:cubicBezTo>
                    <a:cubicBezTo>
                      <a:pt x="105" y="109"/>
                      <a:pt x="104" y="108"/>
                      <a:pt x="106" y="106"/>
                    </a:cubicBezTo>
                    <a:cubicBezTo>
                      <a:pt x="106" y="104"/>
                      <a:pt x="105" y="102"/>
                      <a:pt x="106" y="101"/>
                    </a:cubicBezTo>
                    <a:cubicBezTo>
                      <a:pt x="107" y="100"/>
                      <a:pt x="108" y="100"/>
                      <a:pt x="108" y="99"/>
                    </a:cubicBezTo>
                    <a:cubicBezTo>
                      <a:pt x="109" y="98"/>
                      <a:pt x="109" y="100"/>
                      <a:pt x="110" y="100"/>
                    </a:cubicBezTo>
                    <a:cubicBezTo>
                      <a:pt x="110" y="101"/>
                      <a:pt x="112" y="100"/>
                      <a:pt x="114" y="100"/>
                    </a:cubicBezTo>
                    <a:cubicBezTo>
                      <a:pt x="114" y="101"/>
                      <a:pt x="115" y="101"/>
                      <a:pt x="116" y="10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7" name="Freeform 26"/>
              <p:cNvSpPr/>
              <p:nvPr/>
            </p:nvSpPr>
            <p:spPr>
              <a:xfrm>
                <a:off x="9114480" y="2665800"/>
                <a:ext cx="972720" cy="1310040"/>
              </a:xfrm>
              <a:custGeom>
                <a:avLst/>
                <a:gdLst/>
                <a:ahLst/>
                <a:rect l="l" t="t" r="r" b="b"/>
                <a:pathLst>
                  <a:path w="91" h="118">
                    <a:moveTo>
                      <a:pt x="43" y="117"/>
                    </a:moveTo>
                    <a:cubicBezTo>
                      <a:pt x="43" y="117"/>
                      <a:pt x="44" y="117"/>
                      <a:pt x="44" y="116"/>
                    </a:cubicBezTo>
                    <a:cubicBezTo>
                      <a:pt x="45" y="116"/>
                      <a:pt x="46" y="118"/>
                      <a:pt x="46" y="115"/>
                    </a:cubicBezTo>
                    <a:cubicBezTo>
                      <a:pt x="46" y="115"/>
                      <a:pt x="47" y="114"/>
                      <a:pt x="48" y="114"/>
                    </a:cubicBezTo>
                    <a:cubicBezTo>
                      <a:pt x="48" y="113"/>
                      <a:pt x="48" y="112"/>
                      <a:pt x="49" y="112"/>
                    </a:cubicBezTo>
                    <a:cubicBezTo>
                      <a:pt x="50" y="112"/>
                      <a:pt x="50" y="113"/>
                      <a:pt x="51" y="113"/>
                    </a:cubicBezTo>
                    <a:cubicBezTo>
                      <a:pt x="52" y="113"/>
                      <a:pt x="53" y="112"/>
                      <a:pt x="54" y="111"/>
                    </a:cubicBezTo>
                    <a:cubicBezTo>
                      <a:pt x="53" y="110"/>
                      <a:pt x="50" y="110"/>
                      <a:pt x="51" y="109"/>
                    </a:cubicBezTo>
                    <a:cubicBezTo>
                      <a:pt x="53" y="108"/>
                      <a:pt x="53" y="107"/>
                      <a:pt x="51" y="107"/>
                    </a:cubicBezTo>
                    <a:cubicBezTo>
                      <a:pt x="50" y="106"/>
                      <a:pt x="52" y="105"/>
                      <a:pt x="52" y="104"/>
                    </a:cubicBezTo>
                    <a:cubicBezTo>
                      <a:pt x="52" y="103"/>
                      <a:pt x="53" y="102"/>
                      <a:pt x="55" y="103"/>
                    </a:cubicBezTo>
                    <a:cubicBezTo>
                      <a:pt x="56" y="102"/>
                      <a:pt x="56" y="101"/>
                      <a:pt x="57" y="100"/>
                    </a:cubicBezTo>
                    <a:cubicBezTo>
                      <a:pt x="58" y="100"/>
                      <a:pt x="59" y="102"/>
                      <a:pt x="60" y="101"/>
                    </a:cubicBezTo>
                    <a:cubicBezTo>
                      <a:pt x="60" y="100"/>
                      <a:pt x="59" y="100"/>
                      <a:pt x="61" y="98"/>
                    </a:cubicBezTo>
                    <a:cubicBezTo>
                      <a:pt x="63" y="96"/>
                      <a:pt x="64" y="99"/>
                      <a:pt x="65" y="99"/>
                    </a:cubicBezTo>
                    <a:cubicBezTo>
                      <a:pt x="67" y="99"/>
                      <a:pt x="66" y="97"/>
                      <a:pt x="68" y="96"/>
                    </a:cubicBezTo>
                    <a:cubicBezTo>
                      <a:pt x="68" y="96"/>
                      <a:pt x="70" y="96"/>
                      <a:pt x="70" y="97"/>
                    </a:cubicBezTo>
                    <a:cubicBezTo>
                      <a:pt x="68" y="99"/>
                      <a:pt x="67" y="101"/>
                      <a:pt x="65" y="101"/>
                    </a:cubicBezTo>
                    <a:cubicBezTo>
                      <a:pt x="67" y="104"/>
                      <a:pt x="70" y="103"/>
                      <a:pt x="71" y="102"/>
                    </a:cubicBezTo>
                    <a:cubicBezTo>
                      <a:pt x="72" y="101"/>
                      <a:pt x="71" y="98"/>
                      <a:pt x="72" y="97"/>
                    </a:cubicBezTo>
                    <a:cubicBezTo>
                      <a:pt x="73" y="97"/>
                      <a:pt x="73" y="98"/>
                      <a:pt x="74" y="98"/>
                    </a:cubicBezTo>
                    <a:cubicBezTo>
                      <a:pt x="76" y="96"/>
                      <a:pt x="73" y="93"/>
                      <a:pt x="76" y="91"/>
                    </a:cubicBezTo>
                    <a:cubicBezTo>
                      <a:pt x="77" y="90"/>
                      <a:pt x="78" y="91"/>
                      <a:pt x="79" y="90"/>
                    </a:cubicBezTo>
                    <a:cubicBezTo>
                      <a:pt x="79" y="89"/>
                      <a:pt x="79" y="88"/>
                      <a:pt x="79" y="87"/>
                    </a:cubicBezTo>
                    <a:cubicBezTo>
                      <a:pt x="80" y="86"/>
                      <a:pt x="82" y="87"/>
                      <a:pt x="83" y="85"/>
                    </a:cubicBezTo>
                    <a:cubicBezTo>
                      <a:pt x="83" y="84"/>
                      <a:pt x="81" y="84"/>
                      <a:pt x="80" y="84"/>
                    </a:cubicBezTo>
                    <a:cubicBezTo>
                      <a:pt x="78" y="83"/>
                      <a:pt x="77" y="84"/>
                      <a:pt x="77" y="85"/>
                    </a:cubicBezTo>
                    <a:cubicBezTo>
                      <a:pt x="76" y="86"/>
                      <a:pt x="75" y="87"/>
                      <a:pt x="74" y="87"/>
                    </a:cubicBezTo>
                    <a:cubicBezTo>
                      <a:pt x="73" y="86"/>
                      <a:pt x="74" y="82"/>
                      <a:pt x="72" y="80"/>
                    </a:cubicBezTo>
                    <a:cubicBezTo>
                      <a:pt x="69" y="75"/>
                      <a:pt x="71" y="72"/>
                      <a:pt x="71" y="68"/>
                    </a:cubicBezTo>
                    <a:cubicBezTo>
                      <a:pt x="71" y="66"/>
                      <a:pt x="69" y="66"/>
                      <a:pt x="69" y="64"/>
                    </a:cubicBezTo>
                    <a:cubicBezTo>
                      <a:pt x="69" y="63"/>
                      <a:pt x="69" y="62"/>
                      <a:pt x="69" y="60"/>
                    </a:cubicBezTo>
                    <a:cubicBezTo>
                      <a:pt x="68" y="59"/>
                      <a:pt x="66" y="58"/>
                      <a:pt x="66" y="56"/>
                    </a:cubicBezTo>
                    <a:cubicBezTo>
                      <a:pt x="66" y="55"/>
                      <a:pt x="67" y="54"/>
                      <a:pt x="68" y="53"/>
                    </a:cubicBezTo>
                    <a:cubicBezTo>
                      <a:pt x="68" y="49"/>
                      <a:pt x="69" y="49"/>
                      <a:pt x="71" y="48"/>
                    </a:cubicBezTo>
                    <a:cubicBezTo>
                      <a:pt x="72" y="46"/>
                      <a:pt x="71" y="44"/>
                      <a:pt x="73" y="43"/>
                    </a:cubicBezTo>
                    <a:cubicBezTo>
                      <a:pt x="74" y="42"/>
                      <a:pt x="76" y="43"/>
                      <a:pt x="77" y="43"/>
                    </a:cubicBezTo>
                    <a:cubicBezTo>
                      <a:pt x="77" y="42"/>
                      <a:pt x="76" y="38"/>
                      <a:pt x="77" y="38"/>
                    </a:cubicBezTo>
                    <a:cubicBezTo>
                      <a:pt x="78" y="38"/>
                      <a:pt x="78" y="40"/>
                      <a:pt x="81" y="41"/>
                    </a:cubicBezTo>
                    <a:cubicBezTo>
                      <a:pt x="81" y="42"/>
                      <a:pt x="81" y="44"/>
                      <a:pt x="82" y="45"/>
                    </a:cubicBezTo>
                    <a:cubicBezTo>
                      <a:pt x="84" y="45"/>
                      <a:pt x="84" y="45"/>
                      <a:pt x="84" y="47"/>
                    </a:cubicBezTo>
                    <a:cubicBezTo>
                      <a:pt x="86" y="48"/>
                      <a:pt x="85" y="44"/>
                      <a:pt x="87" y="45"/>
                    </a:cubicBezTo>
                    <a:cubicBezTo>
                      <a:pt x="88" y="45"/>
                      <a:pt x="87" y="47"/>
                      <a:pt x="88" y="48"/>
                    </a:cubicBezTo>
                    <a:cubicBezTo>
                      <a:pt x="88" y="49"/>
                      <a:pt x="89" y="48"/>
                      <a:pt x="89" y="48"/>
                    </a:cubicBezTo>
                    <a:cubicBezTo>
                      <a:pt x="89" y="45"/>
                      <a:pt x="90" y="46"/>
                      <a:pt x="90" y="44"/>
                    </a:cubicBezTo>
                    <a:cubicBezTo>
                      <a:pt x="91" y="43"/>
                      <a:pt x="89" y="43"/>
                      <a:pt x="88" y="40"/>
                    </a:cubicBezTo>
                    <a:cubicBezTo>
                      <a:pt x="87" y="37"/>
                      <a:pt x="87" y="33"/>
                      <a:pt x="88" y="30"/>
                    </a:cubicBezTo>
                    <a:cubicBezTo>
                      <a:pt x="88" y="30"/>
                      <a:pt x="87" y="30"/>
                      <a:pt x="87" y="29"/>
                    </a:cubicBezTo>
                    <a:cubicBezTo>
                      <a:pt x="84" y="28"/>
                      <a:pt x="85" y="27"/>
                      <a:pt x="84" y="26"/>
                    </a:cubicBezTo>
                    <a:cubicBezTo>
                      <a:pt x="84" y="25"/>
                      <a:pt x="83" y="26"/>
                      <a:pt x="81" y="24"/>
                    </a:cubicBezTo>
                    <a:cubicBezTo>
                      <a:pt x="81" y="23"/>
                      <a:pt x="80" y="21"/>
                      <a:pt x="79" y="20"/>
                    </a:cubicBezTo>
                    <a:cubicBezTo>
                      <a:pt x="77" y="19"/>
                      <a:pt x="74" y="21"/>
                      <a:pt x="73" y="19"/>
                    </a:cubicBezTo>
                    <a:cubicBezTo>
                      <a:pt x="72" y="18"/>
                      <a:pt x="74" y="17"/>
                      <a:pt x="74" y="16"/>
                    </a:cubicBezTo>
                    <a:cubicBezTo>
                      <a:pt x="73" y="15"/>
                      <a:pt x="72" y="15"/>
                      <a:pt x="71" y="14"/>
                    </a:cubicBezTo>
                    <a:cubicBezTo>
                      <a:pt x="69" y="13"/>
                      <a:pt x="71" y="12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5" y="10"/>
                      <a:pt x="64" y="10"/>
                      <a:pt x="63" y="9"/>
                    </a:cubicBezTo>
                    <a:cubicBezTo>
                      <a:pt x="62" y="8"/>
                      <a:pt x="65" y="6"/>
                      <a:pt x="62" y="4"/>
                    </a:cubicBezTo>
                    <a:cubicBezTo>
                      <a:pt x="59" y="4"/>
                      <a:pt x="59" y="2"/>
                      <a:pt x="59" y="0"/>
                    </a:cubicBezTo>
                    <a:cubicBezTo>
                      <a:pt x="57" y="1"/>
                      <a:pt x="58" y="3"/>
                      <a:pt x="58" y="4"/>
                    </a:cubicBezTo>
                    <a:cubicBezTo>
                      <a:pt x="56" y="5"/>
                      <a:pt x="54" y="7"/>
                      <a:pt x="50" y="7"/>
                    </a:cubicBezTo>
                    <a:cubicBezTo>
                      <a:pt x="48" y="7"/>
                      <a:pt x="46" y="8"/>
                      <a:pt x="45" y="11"/>
                    </a:cubicBezTo>
                    <a:cubicBezTo>
                      <a:pt x="40" y="10"/>
                      <a:pt x="37" y="12"/>
                      <a:pt x="33" y="12"/>
                    </a:cubicBezTo>
                    <a:cubicBezTo>
                      <a:pt x="32" y="12"/>
                      <a:pt x="32" y="10"/>
                      <a:pt x="32" y="8"/>
                    </a:cubicBezTo>
                    <a:cubicBezTo>
                      <a:pt x="31" y="7"/>
                      <a:pt x="29" y="7"/>
                      <a:pt x="27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5" y="13"/>
                      <a:pt x="27" y="15"/>
                      <a:pt x="26" y="17"/>
                    </a:cubicBezTo>
                    <a:cubicBezTo>
                      <a:pt x="25" y="18"/>
                      <a:pt x="24" y="16"/>
                      <a:pt x="23" y="17"/>
                    </a:cubicBezTo>
                    <a:cubicBezTo>
                      <a:pt x="22" y="17"/>
                      <a:pt x="23" y="19"/>
                      <a:pt x="22" y="20"/>
                    </a:cubicBezTo>
                    <a:cubicBezTo>
                      <a:pt x="21" y="21"/>
                      <a:pt x="18" y="21"/>
                      <a:pt x="17" y="23"/>
                    </a:cubicBezTo>
                    <a:cubicBezTo>
                      <a:pt x="17" y="25"/>
                      <a:pt x="15" y="26"/>
                      <a:pt x="15" y="27"/>
                    </a:cubicBezTo>
                    <a:cubicBezTo>
                      <a:pt x="15" y="29"/>
                      <a:pt x="18" y="29"/>
                      <a:pt x="18" y="30"/>
                    </a:cubicBezTo>
                    <a:cubicBezTo>
                      <a:pt x="17" y="32"/>
                      <a:pt x="14" y="30"/>
                      <a:pt x="14" y="32"/>
                    </a:cubicBezTo>
                    <a:cubicBezTo>
                      <a:pt x="14" y="36"/>
                      <a:pt x="18" y="32"/>
                      <a:pt x="19" y="35"/>
                    </a:cubicBezTo>
                    <a:cubicBezTo>
                      <a:pt x="19" y="38"/>
                      <a:pt x="15" y="39"/>
                      <a:pt x="17" y="42"/>
                    </a:cubicBezTo>
                    <a:cubicBezTo>
                      <a:pt x="19" y="45"/>
                      <a:pt x="22" y="46"/>
                      <a:pt x="22" y="49"/>
                    </a:cubicBezTo>
                    <a:cubicBezTo>
                      <a:pt x="22" y="51"/>
                      <a:pt x="21" y="50"/>
                      <a:pt x="20" y="54"/>
                    </a:cubicBezTo>
                    <a:cubicBezTo>
                      <a:pt x="19" y="56"/>
                      <a:pt x="17" y="55"/>
                      <a:pt x="17" y="58"/>
                    </a:cubicBezTo>
                    <a:cubicBezTo>
                      <a:pt x="15" y="59"/>
                      <a:pt x="14" y="57"/>
                      <a:pt x="12" y="58"/>
                    </a:cubicBezTo>
                    <a:cubicBezTo>
                      <a:pt x="11" y="59"/>
                      <a:pt x="11" y="61"/>
                      <a:pt x="11" y="62"/>
                    </a:cubicBezTo>
                    <a:cubicBezTo>
                      <a:pt x="9" y="62"/>
                      <a:pt x="7" y="61"/>
                      <a:pt x="6" y="63"/>
                    </a:cubicBezTo>
                    <a:cubicBezTo>
                      <a:pt x="5" y="67"/>
                      <a:pt x="9" y="64"/>
                      <a:pt x="9" y="69"/>
                    </a:cubicBezTo>
                    <a:cubicBezTo>
                      <a:pt x="7" y="71"/>
                      <a:pt x="6" y="68"/>
                      <a:pt x="5" y="69"/>
                    </a:cubicBezTo>
                    <a:cubicBezTo>
                      <a:pt x="5" y="70"/>
                      <a:pt x="5" y="70"/>
                      <a:pt x="4" y="71"/>
                    </a:cubicBezTo>
                    <a:cubicBezTo>
                      <a:pt x="3" y="72"/>
                      <a:pt x="1" y="70"/>
                      <a:pt x="0" y="73"/>
                    </a:cubicBezTo>
                    <a:cubicBezTo>
                      <a:pt x="2" y="76"/>
                      <a:pt x="0" y="78"/>
                      <a:pt x="2" y="79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3"/>
                      <a:pt x="3" y="84"/>
                      <a:pt x="3" y="85"/>
                    </a:cubicBezTo>
                    <a:cubicBezTo>
                      <a:pt x="4" y="87"/>
                      <a:pt x="9" y="93"/>
                      <a:pt x="10" y="94"/>
                    </a:cubicBezTo>
                    <a:cubicBezTo>
                      <a:pt x="11" y="96"/>
                      <a:pt x="8" y="99"/>
                      <a:pt x="10" y="100"/>
                    </a:cubicBezTo>
                    <a:cubicBezTo>
                      <a:pt x="11" y="100"/>
                      <a:pt x="13" y="97"/>
                      <a:pt x="15" y="95"/>
                    </a:cubicBezTo>
                    <a:cubicBezTo>
                      <a:pt x="18" y="94"/>
                      <a:pt x="28" y="98"/>
                      <a:pt x="28" y="103"/>
                    </a:cubicBezTo>
                    <a:cubicBezTo>
                      <a:pt x="28" y="108"/>
                      <a:pt x="25" y="111"/>
                      <a:pt x="28" y="113"/>
                    </a:cubicBezTo>
                    <a:cubicBezTo>
                      <a:pt x="30" y="114"/>
                      <a:pt x="30" y="111"/>
                      <a:pt x="37" y="112"/>
                    </a:cubicBezTo>
                    <a:cubicBezTo>
                      <a:pt x="39" y="112"/>
                      <a:pt x="41" y="112"/>
                      <a:pt x="43" y="11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Freeform 27"/>
              <p:cNvSpPr/>
              <p:nvPr/>
            </p:nvSpPr>
            <p:spPr>
              <a:xfrm>
                <a:off x="9742680" y="2277720"/>
                <a:ext cx="1304280" cy="2004480"/>
              </a:xfrm>
              <a:custGeom>
                <a:avLst/>
                <a:gdLst/>
                <a:ahLst/>
                <a:rect l="l" t="t" r="r" b="b"/>
                <a:pathLst>
                  <a:path w="122" h="181">
                    <a:moveTo>
                      <a:pt x="28" y="64"/>
                    </a:moveTo>
                    <a:cubicBezTo>
                      <a:pt x="28" y="63"/>
                      <a:pt x="29" y="62"/>
                      <a:pt x="30" y="62"/>
                    </a:cubicBezTo>
                    <a:cubicBezTo>
                      <a:pt x="30" y="62"/>
                      <a:pt x="31" y="62"/>
                      <a:pt x="32" y="63"/>
                    </a:cubicBezTo>
                    <a:cubicBezTo>
                      <a:pt x="34" y="61"/>
                      <a:pt x="29" y="61"/>
                      <a:pt x="28" y="61"/>
                    </a:cubicBezTo>
                    <a:cubicBezTo>
                      <a:pt x="25" y="58"/>
                      <a:pt x="26" y="57"/>
                      <a:pt x="25" y="56"/>
                    </a:cubicBezTo>
                    <a:cubicBezTo>
                      <a:pt x="24" y="55"/>
                      <a:pt x="23" y="56"/>
                      <a:pt x="22" y="53"/>
                    </a:cubicBezTo>
                    <a:cubicBezTo>
                      <a:pt x="22" y="52"/>
                      <a:pt x="24" y="52"/>
                      <a:pt x="26" y="46"/>
                    </a:cubicBezTo>
                    <a:cubicBezTo>
                      <a:pt x="26" y="46"/>
                      <a:pt x="27" y="47"/>
                      <a:pt x="27" y="47"/>
                    </a:cubicBezTo>
                    <a:cubicBezTo>
                      <a:pt x="28" y="46"/>
                      <a:pt x="29" y="46"/>
                      <a:pt x="30" y="46"/>
                    </a:cubicBezTo>
                    <a:cubicBezTo>
                      <a:pt x="29" y="47"/>
                      <a:pt x="29" y="48"/>
                      <a:pt x="28" y="48"/>
                    </a:cubicBezTo>
                    <a:cubicBezTo>
                      <a:pt x="28" y="50"/>
                      <a:pt x="28" y="53"/>
                      <a:pt x="29" y="54"/>
                    </a:cubicBezTo>
                    <a:cubicBezTo>
                      <a:pt x="30" y="56"/>
                      <a:pt x="31" y="56"/>
                      <a:pt x="33" y="57"/>
                    </a:cubicBezTo>
                    <a:cubicBezTo>
                      <a:pt x="34" y="59"/>
                      <a:pt x="35" y="61"/>
                      <a:pt x="38" y="61"/>
                    </a:cubicBezTo>
                    <a:cubicBezTo>
                      <a:pt x="39" y="62"/>
                      <a:pt x="38" y="64"/>
                      <a:pt x="38" y="65"/>
                    </a:cubicBezTo>
                    <a:cubicBezTo>
                      <a:pt x="39" y="65"/>
                      <a:pt x="40" y="63"/>
                      <a:pt x="41" y="65"/>
                    </a:cubicBezTo>
                    <a:cubicBezTo>
                      <a:pt x="41" y="67"/>
                      <a:pt x="40" y="68"/>
                      <a:pt x="39" y="70"/>
                    </a:cubicBezTo>
                    <a:cubicBezTo>
                      <a:pt x="39" y="72"/>
                      <a:pt x="38" y="75"/>
                      <a:pt x="39" y="77"/>
                    </a:cubicBezTo>
                    <a:cubicBezTo>
                      <a:pt x="40" y="79"/>
                      <a:pt x="41" y="81"/>
                      <a:pt x="41" y="83"/>
                    </a:cubicBezTo>
                    <a:cubicBezTo>
                      <a:pt x="42" y="87"/>
                      <a:pt x="42" y="92"/>
                      <a:pt x="43" y="97"/>
                    </a:cubicBezTo>
                    <a:cubicBezTo>
                      <a:pt x="43" y="99"/>
                      <a:pt x="46" y="100"/>
                      <a:pt x="46" y="103"/>
                    </a:cubicBezTo>
                    <a:cubicBezTo>
                      <a:pt x="47" y="111"/>
                      <a:pt x="48" y="111"/>
                      <a:pt x="48" y="114"/>
                    </a:cubicBezTo>
                    <a:cubicBezTo>
                      <a:pt x="48" y="115"/>
                      <a:pt x="46" y="116"/>
                      <a:pt x="47" y="118"/>
                    </a:cubicBezTo>
                    <a:cubicBezTo>
                      <a:pt x="47" y="118"/>
                      <a:pt x="47" y="120"/>
                      <a:pt x="46" y="121"/>
                    </a:cubicBezTo>
                    <a:cubicBezTo>
                      <a:pt x="46" y="121"/>
                      <a:pt x="45" y="121"/>
                      <a:pt x="44" y="121"/>
                    </a:cubicBezTo>
                    <a:cubicBezTo>
                      <a:pt x="43" y="123"/>
                      <a:pt x="45" y="124"/>
                      <a:pt x="48" y="125"/>
                    </a:cubicBezTo>
                    <a:cubicBezTo>
                      <a:pt x="49" y="126"/>
                      <a:pt x="48" y="128"/>
                      <a:pt x="49" y="129"/>
                    </a:cubicBezTo>
                    <a:cubicBezTo>
                      <a:pt x="49" y="130"/>
                      <a:pt x="49" y="132"/>
                      <a:pt x="50" y="133"/>
                    </a:cubicBezTo>
                    <a:cubicBezTo>
                      <a:pt x="50" y="134"/>
                      <a:pt x="50" y="136"/>
                      <a:pt x="51" y="137"/>
                    </a:cubicBezTo>
                    <a:cubicBezTo>
                      <a:pt x="53" y="139"/>
                      <a:pt x="54" y="141"/>
                      <a:pt x="56" y="144"/>
                    </a:cubicBezTo>
                    <a:cubicBezTo>
                      <a:pt x="56" y="145"/>
                      <a:pt x="57" y="145"/>
                      <a:pt x="57" y="146"/>
                    </a:cubicBezTo>
                    <a:cubicBezTo>
                      <a:pt x="59" y="147"/>
                      <a:pt x="61" y="148"/>
                      <a:pt x="65" y="153"/>
                    </a:cubicBezTo>
                    <a:cubicBezTo>
                      <a:pt x="67" y="155"/>
                      <a:pt x="70" y="155"/>
                      <a:pt x="72" y="157"/>
                    </a:cubicBezTo>
                    <a:cubicBezTo>
                      <a:pt x="77" y="162"/>
                      <a:pt x="79" y="163"/>
                      <a:pt x="83" y="165"/>
                    </a:cubicBezTo>
                    <a:cubicBezTo>
                      <a:pt x="87" y="169"/>
                      <a:pt x="90" y="169"/>
                      <a:pt x="90" y="169"/>
                    </a:cubicBezTo>
                    <a:cubicBezTo>
                      <a:pt x="92" y="173"/>
                      <a:pt x="94" y="172"/>
                      <a:pt x="96" y="173"/>
                    </a:cubicBezTo>
                    <a:cubicBezTo>
                      <a:pt x="99" y="176"/>
                      <a:pt x="98" y="179"/>
                      <a:pt x="105" y="180"/>
                    </a:cubicBezTo>
                    <a:cubicBezTo>
                      <a:pt x="106" y="180"/>
                      <a:pt x="107" y="181"/>
                      <a:pt x="108" y="181"/>
                    </a:cubicBezTo>
                    <a:cubicBezTo>
                      <a:pt x="109" y="180"/>
                      <a:pt x="107" y="177"/>
                      <a:pt x="107" y="177"/>
                    </a:cubicBezTo>
                    <a:cubicBezTo>
                      <a:pt x="107" y="174"/>
                      <a:pt x="108" y="175"/>
                      <a:pt x="106" y="172"/>
                    </a:cubicBezTo>
                    <a:cubicBezTo>
                      <a:pt x="107" y="169"/>
                      <a:pt x="107" y="170"/>
                      <a:pt x="105" y="166"/>
                    </a:cubicBezTo>
                    <a:cubicBezTo>
                      <a:pt x="106" y="164"/>
                      <a:pt x="106" y="164"/>
                      <a:pt x="104" y="162"/>
                    </a:cubicBezTo>
                    <a:cubicBezTo>
                      <a:pt x="104" y="158"/>
                      <a:pt x="100" y="158"/>
                      <a:pt x="100" y="156"/>
                    </a:cubicBezTo>
                    <a:cubicBezTo>
                      <a:pt x="101" y="155"/>
                      <a:pt x="100" y="154"/>
                      <a:pt x="100" y="154"/>
                    </a:cubicBezTo>
                    <a:cubicBezTo>
                      <a:pt x="98" y="153"/>
                      <a:pt x="97" y="155"/>
                      <a:pt x="96" y="154"/>
                    </a:cubicBezTo>
                    <a:cubicBezTo>
                      <a:pt x="96" y="154"/>
                      <a:pt x="96" y="153"/>
                      <a:pt x="96" y="153"/>
                    </a:cubicBezTo>
                    <a:cubicBezTo>
                      <a:pt x="97" y="153"/>
                      <a:pt x="98" y="152"/>
                      <a:pt x="99" y="152"/>
                    </a:cubicBezTo>
                    <a:cubicBezTo>
                      <a:pt x="100" y="149"/>
                      <a:pt x="99" y="147"/>
                      <a:pt x="100" y="145"/>
                    </a:cubicBezTo>
                    <a:cubicBezTo>
                      <a:pt x="101" y="145"/>
                      <a:pt x="102" y="144"/>
                      <a:pt x="103" y="144"/>
                    </a:cubicBezTo>
                    <a:cubicBezTo>
                      <a:pt x="102" y="143"/>
                      <a:pt x="100" y="143"/>
                      <a:pt x="99" y="142"/>
                    </a:cubicBezTo>
                    <a:cubicBezTo>
                      <a:pt x="98" y="139"/>
                      <a:pt x="96" y="140"/>
                      <a:pt x="95" y="139"/>
                    </a:cubicBezTo>
                    <a:cubicBezTo>
                      <a:pt x="93" y="137"/>
                      <a:pt x="94" y="134"/>
                      <a:pt x="93" y="132"/>
                    </a:cubicBezTo>
                    <a:cubicBezTo>
                      <a:pt x="91" y="125"/>
                      <a:pt x="95" y="127"/>
                      <a:pt x="97" y="124"/>
                    </a:cubicBezTo>
                    <a:cubicBezTo>
                      <a:pt x="97" y="123"/>
                      <a:pt x="97" y="120"/>
                      <a:pt x="96" y="119"/>
                    </a:cubicBezTo>
                    <a:cubicBezTo>
                      <a:pt x="93" y="117"/>
                      <a:pt x="89" y="119"/>
                      <a:pt x="85" y="113"/>
                    </a:cubicBezTo>
                    <a:cubicBezTo>
                      <a:pt x="83" y="110"/>
                      <a:pt x="83" y="107"/>
                      <a:pt x="83" y="105"/>
                    </a:cubicBezTo>
                    <a:cubicBezTo>
                      <a:pt x="86" y="105"/>
                      <a:pt x="87" y="105"/>
                      <a:pt x="88" y="103"/>
                    </a:cubicBezTo>
                    <a:cubicBezTo>
                      <a:pt x="88" y="101"/>
                      <a:pt x="86" y="100"/>
                      <a:pt x="84" y="99"/>
                    </a:cubicBezTo>
                    <a:cubicBezTo>
                      <a:pt x="80" y="96"/>
                      <a:pt x="81" y="99"/>
                      <a:pt x="79" y="100"/>
                    </a:cubicBezTo>
                    <a:cubicBezTo>
                      <a:pt x="78" y="99"/>
                      <a:pt x="78" y="98"/>
                      <a:pt x="77" y="98"/>
                    </a:cubicBezTo>
                    <a:cubicBezTo>
                      <a:pt x="76" y="97"/>
                      <a:pt x="73" y="98"/>
                      <a:pt x="73" y="95"/>
                    </a:cubicBezTo>
                    <a:cubicBezTo>
                      <a:pt x="73" y="94"/>
                      <a:pt x="73" y="94"/>
                      <a:pt x="73" y="93"/>
                    </a:cubicBezTo>
                    <a:cubicBezTo>
                      <a:pt x="73" y="91"/>
                      <a:pt x="72" y="90"/>
                      <a:pt x="71" y="90"/>
                    </a:cubicBezTo>
                    <a:cubicBezTo>
                      <a:pt x="70" y="90"/>
                      <a:pt x="68" y="91"/>
                      <a:pt x="67" y="92"/>
                    </a:cubicBezTo>
                    <a:cubicBezTo>
                      <a:pt x="67" y="92"/>
                      <a:pt x="66" y="92"/>
                      <a:pt x="67" y="93"/>
                    </a:cubicBezTo>
                    <a:cubicBezTo>
                      <a:pt x="67" y="94"/>
                      <a:pt x="67" y="94"/>
                      <a:pt x="67" y="95"/>
                    </a:cubicBezTo>
                    <a:cubicBezTo>
                      <a:pt x="62" y="97"/>
                      <a:pt x="60" y="89"/>
                      <a:pt x="58" y="85"/>
                    </a:cubicBezTo>
                    <a:cubicBezTo>
                      <a:pt x="58" y="83"/>
                      <a:pt x="58" y="83"/>
                      <a:pt x="57" y="82"/>
                    </a:cubicBezTo>
                    <a:cubicBezTo>
                      <a:pt x="56" y="81"/>
                      <a:pt x="58" y="80"/>
                      <a:pt x="55" y="79"/>
                    </a:cubicBezTo>
                    <a:cubicBezTo>
                      <a:pt x="54" y="79"/>
                      <a:pt x="56" y="77"/>
                      <a:pt x="53" y="78"/>
                    </a:cubicBezTo>
                    <a:cubicBezTo>
                      <a:pt x="52" y="76"/>
                      <a:pt x="49" y="73"/>
                      <a:pt x="50" y="71"/>
                    </a:cubicBezTo>
                    <a:cubicBezTo>
                      <a:pt x="54" y="70"/>
                      <a:pt x="51" y="67"/>
                      <a:pt x="52" y="66"/>
                    </a:cubicBezTo>
                    <a:cubicBezTo>
                      <a:pt x="54" y="67"/>
                      <a:pt x="55" y="68"/>
                      <a:pt x="56" y="66"/>
                    </a:cubicBezTo>
                    <a:cubicBezTo>
                      <a:pt x="58" y="64"/>
                      <a:pt x="53" y="63"/>
                      <a:pt x="54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5" y="60"/>
                      <a:pt x="54" y="58"/>
                      <a:pt x="54" y="56"/>
                    </a:cubicBezTo>
                    <a:cubicBezTo>
                      <a:pt x="55" y="55"/>
                      <a:pt x="56" y="56"/>
                      <a:pt x="56" y="57"/>
                    </a:cubicBezTo>
                    <a:cubicBezTo>
                      <a:pt x="58" y="57"/>
                      <a:pt x="58" y="60"/>
                      <a:pt x="61" y="60"/>
                    </a:cubicBezTo>
                    <a:cubicBezTo>
                      <a:pt x="61" y="59"/>
                      <a:pt x="58" y="57"/>
                      <a:pt x="58" y="53"/>
                    </a:cubicBezTo>
                    <a:cubicBezTo>
                      <a:pt x="58" y="52"/>
                      <a:pt x="59" y="51"/>
                      <a:pt x="59" y="50"/>
                    </a:cubicBezTo>
                    <a:cubicBezTo>
                      <a:pt x="59" y="46"/>
                      <a:pt x="57" y="47"/>
                      <a:pt x="61" y="41"/>
                    </a:cubicBezTo>
                    <a:cubicBezTo>
                      <a:pt x="62" y="40"/>
                      <a:pt x="62" y="39"/>
                      <a:pt x="63" y="38"/>
                    </a:cubicBezTo>
                    <a:cubicBezTo>
                      <a:pt x="66" y="37"/>
                      <a:pt x="69" y="37"/>
                      <a:pt x="72" y="37"/>
                    </a:cubicBezTo>
                    <a:cubicBezTo>
                      <a:pt x="74" y="36"/>
                      <a:pt x="71" y="35"/>
                      <a:pt x="70" y="33"/>
                    </a:cubicBezTo>
                    <a:cubicBezTo>
                      <a:pt x="69" y="31"/>
                      <a:pt x="69" y="29"/>
                      <a:pt x="68" y="26"/>
                    </a:cubicBezTo>
                    <a:cubicBezTo>
                      <a:pt x="68" y="25"/>
                      <a:pt x="67" y="24"/>
                      <a:pt x="67" y="23"/>
                    </a:cubicBezTo>
                    <a:cubicBezTo>
                      <a:pt x="69" y="21"/>
                      <a:pt x="68" y="20"/>
                      <a:pt x="65" y="19"/>
                    </a:cubicBezTo>
                    <a:cubicBezTo>
                      <a:pt x="65" y="18"/>
                      <a:pt x="66" y="17"/>
                      <a:pt x="66" y="15"/>
                    </a:cubicBezTo>
                    <a:cubicBezTo>
                      <a:pt x="66" y="15"/>
                      <a:pt x="64" y="16"/>
                      <a:pt x="64" y="15"/>
                    </a:cubicBezTo>
                    <a:cubicBezTo>
                      <a:pt x="66" y="12"/>
                      <a:pt x="66" y="13"/>
                      <a:pt x="63" y="10"/>
                    </a:cubicBezTo>
                    <a:cubicBezTo>
                      <a:pt x="63" y="8"/>
                      <a:pt x="65" y="8"/>
                      <a:pt x="63" y="4"/>
                    </a:cubicBezTo>
                    <a:cubicBezTo>
                      <a:pt x="63" y="4"/>
                      <a:pt x="63" y="4"/>
                      <a:pt x="63" y="3"/>
                    </a:cubicBezTo>
                    <a:cubicBezTo>
                      <a:pt x="62" y="3"/>
                      <a:pt x="61" y="3"/>
                      <a:pt x="61" y="2"/>
                    </a:cubicBezTo>
                    <a:cubicBezTo>
                      <a:pt x="59" y="2"/>
                      <a:pt x="57" y="3"/>
                      <a:pt x="57" y="2"/>
                    </a:cubicBezTo>
                    <a:cubicBezTo>
                      <a:pt x="56" y="2"/>
                      <a:pt x="56" y="0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2" y="4"/>
                      <a:pt x="53" y="6"/>
                      <a:pt x="53" y="8"/>
                    </a:cubicBezTo>
                    <a:cubicBezTo>
                      <a:pt x="51" y="10"/>
                      <a:pt x="52" y="11"/>
                      <a:pt x="51" y="13"/>
                    </a:cubicBezTo>
                    <a:cubicBezTo>
                      <a:pt x="50" y="14"/>
                      <a:pt x="49" y="15"/>
                      <a:pt x="50" y="17"/>
                    </a:cubicBezTo>
                    <a:cubicBezTo>
                      <a:pt x="49" y="18"/>
                      <a:pt x="50" y="20"/>
                      <a:pt x="48" y="22"/>
                    </a:cubicBezTo>
                    <a:cubicBezTo>
                      <a:pt x="46" y="22"/>
                      <a:pt x="44" y="20"/>
                      <a:pt x="42" y="21"/>
                    </a:cubicBezTo>
                    <a:cubicBezTo>
                      <a:pt x="39" y="21"/>
                      <a:pt x="37" y="22"/>
                      <a:pt x="35" y="23"/>
                    </a:cubicBezTo>
                    <a:cubicBezTo>
                      <a:pt x="34" y="24"/>
                      <a:pt x="33" y="27"/>
                      <a:pt x="32" y="25"/>
                    </a:cubicBezTo>
                    <a:cubicBezTo>
                      <a:pt x="30" y="23"/>
                      <a:pt x="30" y="21"/>
                      <a:pt x="30" y="19"/>
                    </a:cubicBezTo>
                    <a:cubicBezTo>
                      <a:pt x="30" y="17"/>
                      <a:pt x="31" y="16"/>
                      <a:pt x="30" y="15"/>
                    </a:cubicBezTo>
                    <a:cubicBezTo>
                      <a:pt x="28" y="14"/>
                      <a:pt x="26" y="16"/>
                      <a:pt x="24" y="17"/>
                    </a:cubicBezTo>
                    <a:cubicBezTo>
                      <a:pt x="22" y="17"/>
                      <a:pt x="20" y="16"/>
                      <a:pt x="19" y="16"/>
                    </a:cubicBezTo>
                    <a:cubicBezTo>
                      <a:pt x="17" y="16"/>
                      <a:pt x="17" y="19"/>
                      <a:pt x="16" y="19"/>
                    </a:cubicBezTo>
                    <a:cubicBezTo>
                      <a:pt x="14" y="20"/>
                      <a:pt x="13" y="20"/>
                      <a:pt x="13" y="21"/>
                    </a:cubicBezTo>
                    <a:cubicBezTo>
                      <a:pt x="12" y="23"/>
                      <a:pt x="12" y="24"/>
                      <a:pt x="10" y="25"/>
                    </a:cubicBezTo>
                    <a:cubicBezTo>
                      <a:pt x="9" y="29"/>
                      <a:pt x="7" y="27"/>
                      <a:pt x="6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4" y="31"/>
                      <a:pt x="3" y="30"/>
                      <a:pt x="3" y="31"/>
                    </a:cubicBezTo>
                    <a:cubicBezTo>
                      <a:pt x="1" y="31"/>
                      <a:pt x="1" y="33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0" y="39"/>
                      <a:pt x="3" y="39"/>
                    </a:cubicBezTo>
                    <a:cubicBezTo>
                      <a:pt x="6" y="41"/>
                      <a:pt x="3" y="43"/>
                      <a:pt x="4" y="44"/>
                    </a:cubicBezTo>
                    <a:cubicBezTo>
                      <a:pt x="5" y="45"/>
                      <a:pt x="6" y="45"/>
                      <a:pt x="8" y="46"/>
                    </a:cubicBezTo>
                    <a:cubicBezTo>
                      <a:pt x="9" y="46"/>
                      <a:pt x="10" y="46"/>
                      <a:pt x="11" y="46"/>
                    </a:cubicBezTo>
                    <a:cubicBezTo>
                      <a:pt x="12" y="47"/>
                      <a:pt x="10" y="48"/>
                      <a:pt x="12" y="49"/>
                    </a:cubicBezTo>
                    <a:cubicBezTo>
                      <a:pt x="13" y="50"/>
                      <a:pt x="14" y="50"/>
                      <a:pt x="15" y="51"/>
                    </a:cubicBezTo>
                    <a:cubicBezTo>
                      <a:pt x="15" y="52"/>
                      <a:pt x="13" y="53"/>
                      <a:pt x="14" y="54"/>
                    </a:cubicBezTo>
                    <a:cubicBezTo>
                      <a:pt x="15" y="56"/>
                      <a:pt x="18" y="54"/>
                      <a:pt x="20" y="55"/>
                    </a:cubicBezTo>
                    <a:cubicBezTo>
                      <a:pt x="21" y="56"/>
                      <a:pt x="22" y="58"/>
                      <a:pt x="22" y="59"/>
                    </a:cubicBezTo>
                    <a:cubicBezTo>
                      <a:pt x="24" y="61"/>
                      <a:pt x="25" y="60"/>
                      <a:pt x="25" y="61"/>
                    </a:cubicBezTo>
                    <a:cubicBezTo>
                      <a:pt x="26" y="62"/>
                      <a:pt x="25" y="63"/>
                      <a:pt x="28" y="64"/>
                    </a:cubicBezTo>
                    <a:close/>
                    <a:moveTo>
                      <a:pt x="118" y="88"/>
                    </a:moveTo>
                    <a:cubicBezTo>
                      <a:pt x="118" y="87"/>
                      <a:pt x="118" y="87"/>
                      <a:pt x="119" y="86"/>
                    </a:cubicBezTo>
                    <a:cubicBezTo>
                      <a:pt x="121" y="86"/>
                      <a:pt x="121" y="86"/>
                      <a:pt x="122" y="86"/>
                    </a:cubicBezTo>
                    <a:cubicBezTo>
                      <a:pt x="121" y="87"/>
                      <a:pt x="119" y="88"/>
                      <a:pt x="118" y="88"/>
                    </a:cubicBezTo>
                    <a:close/>
                    <a:moveTo>
                      <a:pt x="108" y="91"/>
                    </a:moveTo>
                    <a:cubicBezTo>
                      <a:pt x="108" y="94"/>
                      <a:pt x="112" y="91"/>
                      <a:pt x="115" y="92"/>
                    </a:cubicBezTo>
                    <a:cubicBezTo>
                      <a:pt x="115" y="93"/>
                      <a:pt x="115" y="93"/>
                      <a:pt x="114" y="93"/>
                    </a:cubicBezTo>
                    <a:cubicBezTo>
                      <a:pt x="112" y="93"/>
                      <a:pt x="107" y="94"/>
                      <a:pt x="106" y="92"/>
                    </a:cubicBezTo>
                    <a:cubicBezTo>
                      <a:pt x="107" y="92"/>
                      <a:pt x="107" y="91"/>
                      <a:pt x="108" y="91"/>
                    </a:cubicBezTo>
                    <a:close/>
                    <a:moveTo>
                      <a:pt x="64" y="74"/>
                    </a:moveTo>
                    <a:cubicBezTo>
                      <a:pt x="64" y="78"/>
                      <a:pt x="63" y="81"/>
                      <a:pt x="64" y="84"/>
                    </a:cubicBezTo>
                    <a:cubicBezTo>
                      <a:pt x="63" y="85"/>
                      <a:pt x="63" y="84"/>
                      <a:pt x="62" y="81"/>
                    </a:cubicBezTo>
                    <a:cubicBezTo>
                      <a:pt x="60" y="79"/>
                      <a:pt x="61" y="78"/>
                      <a:pt x="62" y="77"/>
                    </a:cubicBezTo>
                    <a:cubicBezTo>
                      <a:pt x="61" y="75"/>
                      <a:pt x="61" y="74"/>
                      <a:pt x="61" y="73"/>
                    </a:cubicBezTo>
                    <a:cubicBezTo>
                      <a:pt x="62" y="73"/>
                      <a:pt x="63" y="74"/>
                      <a:pt x="64" y="7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Freeform 53"/>
              <p:cNvSpPr/>
              <p:nvPr/>
            </p:nvSpPr>
            <p:spPr>
              <a:xfrm>
                <a:off x="2361240" y="4100400"/>
                <a:ext cx="524880" cy="630720"/>
              </a:xfrm>
              <a:custGeom>
                <a:avLst/>
                <a:gdLst/>
                <a:ahLst/>
                <a:rect l="l" t="t" r="r" b="b"/>
                <a:pathLst>
                  <a:path w="49" h="57">
                    <a:moveTo>
                      <a:pt x="18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7"/>
                      <a:pt x="15" y="57"/>
                      <a:pt x="22" y="56"/>
                    </a:cubicBezTo>
                    <a:cubicBezTo>
                      <a:pt x="28" y="55"/>
                      <a:pt x="23" y="50"/>
                      <a:pt x="27" y="49"/>
                    </a:cubicBezTo>
                    <a:cubicBezTo>
                      <a:pt x="30" y="47"/>
                      <a:pt x="31" y="51"/>
                      <a:pt x="33" y="50"/>
                    </a:cubicBezTo>
                    <a:cubicBezTo>
                      <a:pt x="34" y="49"/>
                      <a:pt x="35" y="48"/>
                      <a:pt x="36" y="48"/>
                    </a:cubicBezTo>
                    <a:cubicBezTo>
                      <a:pt x="38" y="48"/>
                      <a:pt x="38" y="50"/>
                      <a:pt x="41" y="50"/>
                    </a:cubicBezTo>
                    <a:cubicBezTo>
                      <a:pt x="44" y="51"/>
                      <a:pt x="46" y="49"/>
                      <a:pt x="47" y="49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47"/>
                      <a:pt x="48" y="44"/>
                      <a:pt x="48" y="42"/>
                    </a:cubicBezTo>
                    <a:cubicBezTo>
                      <a:pt x="47" y="40"/>
                      <a:pt x="48" y="40"/>
                      <a:pt x="48" y="39"/>
                    </a:cubicBezTo>
                    <a:cubicBezTo>
                      <a:pt x="48" y="38"/>
                      <a:pt x="47" y="38"/>
                      <a:pt x="47" y="37"/>
                    </a:cubicBezTo>
                    <a:cubicBezTo>
                      <a:pt x="46" y="36"/>
                      <a:pt x="48" y="35"/>
                      <a:pt x="48" y="34"/>
                    </a:cubicBezTo>
                    <a:cubicBezTo>
                      <a:pt x="48" y="34"/>
                      <a:pt x="46" y="33"/>
                      <a:pt x="46" y="33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4" y="25"/>
                      <a:pt x="43" y="26"/>
                      <a:pt x="43" y="25"/>
                    </a:cubicBezTo>
                    <a:cubicBezTo>
                      <a:pt x="42" y="25"/>
                      <a:pt x="42" y="23"/>
                      <a:pt x="41" y="23"/>
                    </a:cubicBezTo>
                    <a:cubicBezTo>
                      <a:pt x="40" y="23"/>
                      <a:pt x="39" y="24"/>
                      <a:pt x="38" y="23"/>
                    </a:cubicBezTo>
                    <a:cubicBezTo>
                      <a:pt x="36" y="22"/>
                      <a:pt x="36" y="17"/>
                      <a:pt x="33" y="16"/>
                    </a:cubicBezTo>
                    <a:cubicBezTo>
                      <a:pt x="31" y="15"/>
                      <a:pt x="30" y="17"/>
                      <a:pt x="29" y="16"/>
                    </a:cubicBezTo>
                    <a:cubicBezTo>
                      <a:pt x="27" y="16"/>
                      <a:pt x="27" y="14"/>
                      <a:pt x="26" y="13"/>
                    </a:cubicBezTo>
                    <a:cubicBezTo>
                      <a:pt x="25" y="12"/>
                      <a:pt x="24" y="13"/>
                      <a:pt x="23" y="12"/>
                    </a:cubicBezTo>
                    <a:cubicBezTo>
                      <a:pt x="22" y="11"/>
                      <a:pt x="22" y="10"/>
                      <a:pt x="21" y="8"/>
                    </a:cubicBezTo>
                    <a:cubicBezTo>
                      <a:pt x="18" y="9"/>
                      <a:pt x="17" y="7"/>
                      <a:pt x="15" y="6"/>
                    </a:cubicBezTo>
                    <a:cubicBezTo>
                      <a:pt x="14" y="6"/>
                      <a:pt x="13" y="6"/>
                      <a:pt x="12" y="5"/>
                    </a:cubicBezTo>
                    <a:cubicBezTo>
                      <a:pt x="11" y="4"/>
                      <a:pt x="13" y="1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3"/>
                      <a:pt x="5" y="4"/>
                      <a:pt x="4" y="4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2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5" y="13"/>
                      <a:pt x="2" y="14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6" y="15"/>
                      <a:pt x="6" y="17"/>
                      <a:pt x="7" y="17"/>
                    </a:cubicBezTo>
                    <a:cubicBezTo>
                      <a:pt x="8" y="18"/>
                      <a:pt x="9" y="16"/>
                      <a:pt x="11" y="19"/>
                    </a:cubicBezTo>
                    <a:cubicBezTo>
                      <a:pt x="12" y="21"/>
                      <a:pt x="13" y="22"/>
                      <a:pt x="13" y="24"/>
                    </a:cubicBezTo>
                    <a:cubicBezTo>
                      <a:pt x="12" y="26"/>
                      <a:pt x="9" y="27"/>
                      <a:pt x="8" y="29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2" y="34"/>
                      <a:pt x="11" y="36"/>
                      <a:pt x="13" y="36"/>
                    </a:cubicBezTo>
                    <a:cubicBezTo>
                      <a:pt x="14" y="37"/>
                      <a:pt x="14" y="36"/>
                      <a:pt x="16" y="36"/>
                    </a:cubicBezTo>
                    <a:cubicBezTo>
                      <a:pt x="16" y="36"/>
                      <a:pt x="15" y="38"/>
                      <a:pt x="16" y="40"/>
                    </a:cubicBezTo>
                    <a:cubicBezTo>
                      <a:pt x="16" y="41"/>
                      <a:pt x="18" y="43"/>
                      <a:pt x="18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0" name="Freeform 14"/>
              <p:cNvSpPr/>
              <p:nvPr/>
            </p:nvSpPr>
            <p:spPr>
              <a:xfrm>
                <a:off x="4886640" y="5544720"/>
                <a:ext cx="727920" cy="554040"/>
              </a:xfrm>
              <a:custGeom>
                <a:avLst/>
                <a:gdLst/>
                <a:ahLst/>
                <a:rect l="l" t="t" r="r" b="b"/>
                <a:pathLst>
                  <a:path w="68" h="50">
                    <a:moveTo>
                      <a:pt x="0" y="6"/>
                    </a:moveTo>
                    <a:cubicBezTo>
                      <a:pt x="2" y="9"/>
                      <a:pt x="3" y="14"/>
                      <a:pt x="3" y="16"/>
                    </a:cubicBezTo>
                    <a:cubicBezTo>
                      <a:pt x="5" y="24"/>
                      <a:pt x="5" y="33"/>
                      <a:pt x="6" y="41"/>
                    </a:cubicBezTo>
                    <a:cubicBezTo>
                      <a:pt x="6" y="43"/>
                      <a:pt x="6" y="43"/>
                      <a:pt x="8" y="42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0"/>
                      <a:pt x="11" y="37"/>
                      <a:pt x="12" y="36"/>
                    </a:cubicBezTo>
                    <a:cubicBezTo>
                      <a:pt x="13" y="35"/>
                      <a:pt x="15" y="36"/>
                      <a:pt x="16" y="38"/>
                    </a:cubicBezTo>
                    <a:cubicBezTo>
                      <a:pt x="16" y="40"/>
                      <a:pt x="15" y="41"/>
                      <a:pt x="17" y="41"/>
                    </a:cubicBezTo>
                    <a:cubicBezTo>
                      <a:pt x="18" y="44"/>
                      <a:pt x="19" y="46"/>
                      <a:pt x="20" y="46"/>
                    </a:cubicBezTo>
                    <a:cubicBezTo>
                      <a:pt x="22" y="46"/>
                      <a:pt x="24" y="46"/>
                      <a:pt x="26" y="46"/>
                    </a:cubicBezTo>
                    <a:cubicBezTo>
                      <a:pt x="28" y="46"/>
                      <a:pt x="27" y="44"/>
                      <a:pt x="28" y="44"/>
                    </a:cubicBezTo>
                    <a:cubicBezTo>
                      <a:pt x="28" y="44"/>
                      <a:pt x="28" y="46"/>
                      <a:pt x="29" y="46"/>
                    </a:cubicBezTo>
                    <a:cubicBezTo>
                      <a:pt x="31" y="43"/>
                      <a:pt x="37" y="47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9"/>
                      <a:pt x="41" y="49"/>
                    </a:cubicBezTo>
                    <a:cubicBezTo>
                      <a:pt x="42" y="47"/>
                      <a:pt x="38" y="46"/>
                      <a:pt x="39" y="44"/>
                    </a:cubicBezTo>
                    <a:cubicBezTo>
                      <a:pt x="40" y="42"/>
                      <a:pt x="42" y="43"/>
                      <a:pt x="43" y="43"/>
                    </a:cubicBezTo>
                    <a:cubicBezTo>
                      <a:pt x="46" y="42"/>
                      <a:pt x="48" y="42"/>
                      <a:pt x="52" y="41"/>
                    </a:cubicBezTo>
                    <a:cubicBezTo>
                      <a:pt x="55" y="40"/>
                      <a:pt x="55" y="37"/>
                      <a:pt x="57" y="36"/>
                    </a:cubicBezTo>
                    <a:cubicBezTo>
                      <a:pt x="58" y="36"/>
                      <a:pt x="59" y="37"/>
                      <a:pt x="60" y="37"/>
                    </a:cubicBezTo>
                    <a:cubicBezTo>
                      <a:pt x="61" y="36"/>
                      <a:pt x="62" y="36"/>
                      <a:pt x="63" y="35"/>
                    </a:cubicBezTo>
                    <a:cubicBezTo>
                      <a:pt x="64" y="34"/>
                      <a:pt x="63" y="32"/>
                      <a:pt x="64" y="32"/>
                    </a:cubicBezTo>
                    <a:cubicBezTo>
                      <a:pt x="65" y="32"/>
                      <a:pt x="66" y="32"/>
                      <a:pt x="67" y="32"/>
                    </a:cubicBezTo>
                    <a:cubicBezTo>
                      <a:pt x="67" y="32"/>
                      <a:pt x="67" y="32"/>
                      <a:pt x="67" y="31"/>
                    </a:cubicBezTo>
                    <a:cubicBezTo>
                      <a:pt x="67" y="31"/>
                      <a:pt x="65" y="30"/>
                      <a:pt x="65" y="29"/>
                    </a:cubicBezTo>
                    <a:cubicBezTo>
                      <a:pt x="65" y="28"/>
                      <a:pt x="67" y="28"/>
                      <a:pt x="67" y="27"/>
                    </a:cubicBezTo>
                    <a:cubicBezTo>
                      <a:pt x="67" y="26"/>
                      <a:pt x="64" y="26"/>
                      <a:pt x="65" y="25"/>
                    </a:cubicBezTo>
                    <a:cubicBezTo>
                      <a:pt x="65" y="24"/>
                      <a:pt x="68" y="24"/>
                      <a:pt x="68" y="23"/>
                    </a:cubicBezTo>
                    <a:cubicBezTo>
                      <a:pt x="68" y="22"/>
                      <a:pt x="65" y="22"/>
                      <a:pt x="65" y="20"/>
                    </a:cubicBezTo>
                    <a:cubicBezTo>
                      <a:pt x="64" y="20"/>
                      <a:pt x="65" y="18"/>
                      <a:pt x="64" y="17"/>
                    </a:cubicBezTo>
                    <a:cubicBezTo>
                      <a:pt x="64" y="16"/>
                      <a:pt x="62" y="16"/>
                      <a:pt x="62" y="15"/>
                    </a:cubicBezTo>
                    <a:cubicBezTo>
                      <a:pt x="61" y="14"/>
                      <a:pt x="62" y="12"/>
                      <a:pt x="60" y="11"/>
                    </a:cubicBezTo>
                    <a:cubicBezTo>
                      <a:pt x="58" y="9"/>
                      <a:pt x="57" y="8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4" y="7"/>
                      <a:pt x="53" y="8"/>
                      <a:pt x="51" y="8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7" y="9"/>
                      <a:pt x="46" y="7"/>
                      <a:pt x="45" y="7"/>
                    </a:cubicBezTo>
                    <a:cubicBezTo>
                      <a:pt x="44" y="7"/>
                      <a:pt x="43" y="8"/>
                      <a:pt x="42" y="9"/>
                    </a:cubicBezTo>
                    <a:cubicBezTo>
                      <a:pt x="41" y="9"/>
                      <a:pt x="41" y="7"/>
                      <a:pt x="40" y="8"/>
                    </a:cubicBezTo>
                    <a:cubicBezTo>
                      <a:pt x="39" y="8"/>
                      <a:pt x="39" y="10"/>
                      <a:pt x="39" y="10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3"/>
                      <a:pt x="35" y="13"/>
                      <a:pt x="33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1" y="10"/>
                      <a:pt x="33" y="10"/>
                      <a:pt x="33" y="8"/>
                    </a:cubicBezTo>
                    <a:cubicBezTo>
                      <a:pt x="33" y="7"/>
                      <a:pt x="33" y="7"/>
                      <a:pt x="32" y="6"/>
                    </a:cubicBezTo>
                    <a:cubicBezTo>
                      <a:pt x="31" y="6"/>
                      <a:pt x="28" y="4"/>
                      <a:pt x="28" y="3"/>
                    </a:cubicBezTo>
                    <a:cubicBezTo>
                      <a:pt x="27" y="3"/>
                      <a:pt x="28" y="1"/>
                      <a:pt x="27" y="1"/>
                    </a:cubicBezTo>
                    <a:cubicBezTo>
                      <a:pt x="27" y="0"/>
                      <a:pt x="26" y="2"/>
                      <a:pt x="24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7" y="3"/>
                      <a:pt x="7" y="4"/>
                      <a:pt x="5" y="5"/>
                    </a:cubicBezTo>
                    <a:cubicBezTo>
                      <a:pt x="3" y="5"/>
                      <a:pt x="3" y="2"/>
                      <a:pt x="2" y="2"/>
                    </a:cubicBezTo>
                    <a:cubicBezTo>
                      <a:pt x="1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1" name="Freeform 31"/>
              <p:cNvSpPr/>
              <p:nvPr/>
            </p:nvSpPr>
            <p:spPr>
              <a:xfrm>
                <a:off x="2059920" y="4600800"/>
                <a:ext cx="287640" cy="522360"/>
              </a:xfrm>
              <a:custGeom>
                <a:avLst/>
                <a:gdLst/>
                <a:ahLst/>
                <a:rect l="l" t="t" r="r" b="b"/>
                <a:pathLst>
                  <a:path w="27" h="47">
                    <a:moveTo>
                      <a:pt x="24" y="45"/>
                    </a:moveTo>
                    <a:cubicBezTo>
                      <a:pt x="21" y="42"/>
                      <a:pt x="20" y="40"/>
                      <a:pt x="20" y="38"/>
                    </a:cubicBezTo>
                    <a:cubicBezTo>
                      <a:pt x="20" y="35"/>
                      <a:pt x="24" y="38"/>
                      <a:pt x="24" y="39"/>
                    </a:cubicBezTo>
                    <a:cubicBezTo>
                      <a:pt x="25" y="35"/>
                      <a:pt x="25" y="31"/>
                      <a:pt x="27" y="27"/>
                    </a:cubicBezTo>
                    <a:cubicBezTo>
                      <a:pt x="27" y="24"/>
                      <a:pt x="20" y="20"/>
                      <a:pt x="20" y="20"/>
                    </a:cubicBezTo>
                    <a:cubicBezTo>
                      <a:pt x="21" y="18"/>
                      <a:pt x="24" y="18"/>
                      <a:pt x="24" y="16"/>
                    </a:cubicBezTo>
                    <a:cubicBezTo>
                      <a:pt x="25" y="14"/>
                      <a:pt x="21" y="12"/>
                      <a:pt x="23" y="10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3"/>
                      <a:pt x="21" y="1"/>
                      <a:pt x="19" y="1"/>
                    </a:cubicBezTo>
                    <a:cubicBezTo>
                      <a:pt x="16" y="2"/>
                      <a:pt x="16" y="0"/>
                      <a:pt x="15" y="0"/>
                    </a:cubicBezTo>
                    <a:cubicBezTo>
                      <a:pt x="14" y="0"/>
                      <a:pt x="13" y="1"/>
                      <a:pt x="13" y="1"/>
                    </a:cubicBezTo>
                    <a:cubicBezTo>
                      <a:pt x="13" y="3"/>
                      <a:pt x="13" y="4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5" y="9"/>
                      <a:pt x="12" y="10"/>
                      <a:pt x="11" y="12"/>
                    </a:cubicBezTo>
                    <a:cubicBezTo>
                      <a:pt x="11" y="15"/>
                      <a:pt x="12" y="16"/>
                      <a:pt x="12" y="19"/>
                    </a:cubicBezTo>
                    <a:cubicBezTo>
                      <a:pt x="11" y="22"/>
                      <a:pt x="13" y="29"/>
                      <a:pt x="11" y="29"/>
                    </a:cubicBezTo>
                    <a:cubicBezTo>
                      <a:pt x="10" y="30"/>
                      <a:pt x="9" y="29"/>
                      <a:pt x="7" y="30"/>
                    </a:cubicBezTo>
                    <a:cubicBezTo>
                      <a:pt x="5" y="29"/>
                      <a:pt x="5" y="27"/>
                      <a:pt x="3" y="27"/>
                    </a:cubicBezTo>
                    <a:cubicBezTo>
                      <a:pt x="3" y="28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3" y="33"/>
                      <a:pt x="5" y="32"/>
                      <a:pt x="5" y="33"/>
                    </a:cubicBezTo>
                    <a:cubicBezTo>
                      <a:pt x="5" y="34"/>
                      <a:pt x="2" y="34"/>
                      <a:pt x="1" y="35"/>
                    </a:cubicBezTo>
                    <a:cubicBezTo>
                      <a:pt x="0" y="38"/>
                      <a:pt x="3" y="38"/>
                      <a:pt x="4" y="39"/>
                    </a:cubicBezTo>
                    <a:cubicBezTo>
                      <a:pt x="4" y="40"/>
                      <a:pt x="4" y="42"/>
                      <a:pt x="5" y="43"/>
                    </a:cubicBezTo>
                    <a:cubicBezTo>
                      <a:pt x="7" y="44"/>
                      <a:pt x="8" y="44"/>
                      <a:pt x="11" y="44"/>
                    </a:cubicBezTo>
                    <a:cubicBezTo>
                      <a:pt x="16" y="47"/>
                      <a:pt x="15" y="47"/>
                      <a:pt x="19" y="46"/>
                    </a:cubicBezTo>
                    <a:cubicBezTo>
                      <a:pt x="21" y="47"/>
                      <a:pt x="23" y="47"/>
                      <a:pt x="24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" name="Freeform 63"/>
              <p:cNvSpPr/>
              <p:nvPr/>
            </p:nvSpPr>
            <p:spPr>
              <a:xfrm rot="2541600">
                <a:off x="1126440" y="3959280"/>
                <a:ext cx="360720" cy="281160"/>
              </a:xfrm>
              <a:custGeom>
                <a:avLst/>
                <a:gdLst/>
                <a:ahLst/>
                <a:rect l="l" t="t" r="r" b="b"/>
                <a:pathLst>
                  <a:path w="10077" h="10000">
                    <a:moveTo>
                      <a:pt x="3871" y="134"/>
                    </a:moveTo>
                    <a:cubicBezTo>
                      <a:pt x="3871" y="526"/>
                      <a:pt x="3591" y="-282"/>
                      <a:pt x="3294" y="112"/>
                    </a:cubicBezTo>
                    <a:cubicBezTo>
                      <a:pt x="2700" y="1286"/>
                      <a:pt x="1695" y="-214"/>
                      <a:pt x="1695" y="1356"/>
                    </a:cubicBezTo>
                    <a:cubicBezTo>
                      <a:pt x="1294" y="1728"/>
                      <a:pt x="1403" y="2381"/>
                      <a:pt x="1254" y="2838"/>
                    </a:cubicBezTo>
                    <a:cubicBezTo>
                      <a:pt x="1105" y="3295"/>
                      <a:pt x="976" y="3628"/>
                      <a:pt x="802" y="4099"/>
                    </a:cubicBezTo>
                    <a:cubicBezTo>
                      <a:pt x="628" y="4570"/>
                      <a:pt x="208" y="5274"/>
                      <a:pt x="208" y="5666"/>
                    </a:cubicBezTo>
                    <a:cubicBezTo>
                      <a:pt x="-90" y="6058"/>
                      <a:pt x="241" y="6667"/>
                      <a:pt x="208" y="6842"/>
                    </a:cubicBezTo>
                    <a:cubicBezTo>
                      <a:pt x="175" y="7017"/>
                      <a:pt x="56" y="6582"/>
                      <a:pt x="7" y="6714"/>
                    </a:cubicBezTo>
                    <a:cubicBezTo>
                      <a:pt x="-43" y="6844"/>
                      <a:pt x="178" y="7908"/>
                      <a:pt x="424" y="7953"/>
                    </a:cubicBezTo>
                    <a:cubicBezTo>
                      <a:pt x="670" y="7996"/>
                      <a:pt x="679" y="7780"/>
                      <a:pt x="959" y="8123"/>
                    </a:cubicBezTo>
                    <a:cubicBezTo>
                      <a:pt x="1241" y="8466"/>
                      <a:pt x="1847" y="7062"/>
                      <a:pt x="2067" y="7360"/>
                    </a:cubicBezTo>
                    <a:cubicBezTo>
                      <a:pt x="2288" y="7658"/>
                      <a:pt x="2453" y="7661"/>
                      <a:pt x="2748" y="7694"/>
                    </a:cubicBezTo>
                    <a:cubicBezTo>
                      <a:pt x="3042" y="7727"/>
                      <a:pt x="2899" y="9569"/>
                      <a:pt x="3368" y="9885"/>
                    </a:cubicBezTo>
                    <a:cubicBezTo>
                      <a:pt x="3837" y="10201"/>
                      <a:pt x="4922" y="9792"/>
                      <a:pt x="5563" y="9587"/>
                    </a:cubicBezTo>
                    <a:cubicBezTo>
                      <a:pt x="6205" y="9384"/>
                      <a:pt x="6831" y="7400"/>
                      <a:pt x="7223" y="7066"/>
                    </a:cubicBezTo>
                    <a:cubicBezTo>
                      <a:pt x="7616" y="6731"/>
                      <a:pt x="8002" y="8112"/>
                      <a:pt x="8369" y="8205"/>
                    </a:cubicBezTo>
                    <a:cubicBezTo>
                      <a:pt x="8738" y="8300"/>
                      <a:pt x="9150" y="7900"/>
                      <a:pt x="9432" y="7629"/>
                    </a:cubicBezTo>
                    <a:cubicBezTo>
                      <a:pt x="9715" y="7356"/>
                      <a:pt x="10154" y="6908"/>
                      <a:pt x="10066" y="6575"/>
                    </a:cubicBezTo>
                    <a:cubicBezTo>
                      <a:pt x="9978" y="6242"/>
                      <a:pt x="9550" y="5284"/>
                      <a:pt x="9214" y="5058"/>
                    </a:cubicBezTo>
                    <a:cubicBezTo>
                      <a:pt x="8877" y="4831"/>
                      <a:pt x="8359" y="5389"/>
                      <a:pt x="8047" y="5213"/>
                    </a:cubicBezTo>
                    <a:cubicBezTo>
                      <a:pt x="7734" y="5039"/>
                      <a:pt x="7553" y="4391"/>
                      <a:pt x="7338" y="4010"/>
                    </a:cubicBezTo>
                    <a:cubicBezTo>
                      <a:pt x="7123" y="3627"/>
                      <a:pt x="7114" y="3676"/>
                      <a:pt x="6753" y="2922"/>
                    </a:cubicBezTo>
                    <a:cubicBezTo>
                      <a:pt x="6457" y="1747"/>
                      <a:pt x="5093" y="1882"/>
                      <a:pt x="4796" y="706"/>
                    </a:cubicBezTo>
                    <a:cubicBezTo>
                      <a:pt x="4248" y="594"/>
                      <a:pt x="4466" y="526"/>
                      <a:pt x="3871" y="1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Freeform 13"/>
              <p:cNvSpPr/>
              <p:nvPr/>
            </p:nvSpPr>
            <p:spPr>
              <a:xfrm>
                <a:off x="5285520" y="5901120"/>
                <a:ext cx="514080" cy="486000"/>
              </a:xfrm>
              <a:custGeom>
                <a:avLst/>
                <a:gdLst/>
                <a:ahLst/>
                <a:rect l="l" t="t" r="r" b="b"/>
                <a:pathLst>
                  <a:path w="48" h="44">
                    <a:moveTo>
                      <a:pt x="1" y="18"/>
                    </a:moveTo>
                    <a:cubicBezTo>
                      <a:pt x="2" y="21"/>
                      <a:pt x="0" y="22"/>
                      <a:pt x="2" y="25"/>
                    </a:cubicBezTo>
                    <a:cubicBezTo>
                      <a:pt x="3" y="26"/>
                      <a:pt x="6" y="25"/>
                      <a:pt x="6" y="28"/>
                    </a:cubicBezTo>
                    <a:cubicBezTo>
                      <a:pt x="7" y="31"/>
                      <a:pt x="7" y="34"/>
                      <a:pt x="10" y="36"/>
                    </a:cubicBezTo>
                    <a:cubicBezTo>
                      <a:pt x="12" y="37"/>
                      <a:pt x="14" y="36"/>
                      <a:pt x="17" y="36"/>
                    </a:cubicBezTo>
                    <a:cubicBezTo>
                      <a:pt x="19" y="36"/>
                      <a:pt x="20" y="36"/>
                      <a:pt x="20" y="37"/>
                    </a:cubicBezTo>
                    <a:cubicBezTo>
                      <a:pt x="21" y="40"/>
                      <a:pt x="23" y="42"/>
                      <a:pt x="25" y="42"/>
                    </a:cubicBezTo>
                    <a:cubicBezTo>
                      <a:pt x="25" y="42"/>
                      <a:pt x="25" y="44"/>
                      <a:pt x="26" y="44"/>
                    </a:cubicBezTo>
                    <a:cubicBezTo>
                      <a:pt x="28" y="44"/>
                      <a:pt x="30" y="42"/>
                      <a:pt x="34" y="42"/>
                    </a:cubicBezTo>
                    <a:cubicBezTo>
                      <a:pt x="37" y="41"/>
                      <a:pt x="41" y="41"/>
                      <a:pt x="42" y="40"/>
                    </a:cubicBezTo>
                    <a:cubicBezTo>
                      <a:pt x="45" y="39"/>
                      <a:pt x="44" y="37"/>
                      <a:pt x="44" y="36"/>
                    </a:cubicBezTo>
                    <a:cubicBezTo>
                      <a:pt x="43" y="34"/>
                      <a:pt x="41" y="33"/>
                      <a:pt x="42" y="32"/>
                    </a:cubicBezTo>
                    <a:cubicBezTo>
                      <a:pt x="43" y="29"/>
                      <a:pt x="44" y="33"/>
                      <a:pt x="46" y="32"/>
                    </a:cubicBezTo>
                    <a:cubicBezTo>
                      <a:pt x="48" y="30"/>
                      <a:pt x="42" y="25"/>
                      <a:pt x="41" y="23"/>
                    </a:cubicBezTo>
                    <a:cubicBezTo>
                      <a:pt x="40" y="21"/>
                      <a:pt x="40" y="18"/>
                      <a:pt x="40" y="14"/>
                    </a:cubicBezTo>
                    <a:cubicBezTo>
                      <a:pt x="39" y="14"/>
                      <a:pt x="38" y="14"/>
                      <a:pt x="38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5" y="17"/>
                      <a:pt x="35" y="15"/>
                      <a:pt x="35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9" y="6"/>
                      <a:pt x="39" y="5"/>
                      <a:pt x="38" y="4"/>
                    </a:cubicBezTo>
                    <a:cubicBezTo>
                      <a:pt x="38" y="3"/>
                      <a:pt x="37" y="3"/>
                      <a:pt x="36" y="3"/>
                    </a:cubicBezTo>
                    <a:cubicBezTo>
                      <a:pt x="35" y="3"/>
                      <a:pt x="35" y="1"/>
                      <a:pt x="34" y="2"/>
                    </a:cubicBezTo>
                    <a:cubicBezTo>
                      <a:pt x="33" y="2"/>
                      <a:pt x="34" y="4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7" y="2"/>
                      <a:pt x="26" y="3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2" y="5"/>
                      <a:pt x="21" y="4"/>
                      <a:pt x="20" y="4"/>
                    </a:cubicBezTo>
                    <a:cubicBezTo>
                      <a:pt x="18" y="5"/>
                      <a:pt x="18" y="8"/>
                      <a:pt x="15" y="9"/>
                    </a:cubicBezTo>
                    <a:cubicBezTo>
                      <a:pt x="11" y="10"/>
                      <a:pt x="9" y="10"/>
                      <a:pt x="6" y="11"/>
                    </a:cubicBezTo>
                    <a:cubicBezTo>
                      <a:pt x="5" y="11"/>
                      <a:pt x="3" y="10"/>
                      <a:pt x="2" y="12"/>
                    </a:cubicBezTo>
                    <a:cubicBezTo>
                      <a:pt x="1" y="14"/>
                      <a:pt x="5" y="15"/>
                      <a:pt x="4" y="17"/>
                    </a:cubicBezTo>
                    <a:cubicBezTo>
                      <a:pt x="3" y="17"/>
                      <a:pt x="2" y="17"/>
                      <a:pt x="1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Freeform 61"/>
              <p:cNvSpPr/>
              <p:nvPr/>
            </p:nvSpPr>
            <p:spPr>
              <a:xfrm>
                <a:off x="2016360" y="3835440"/>
                <a:ext cx="379080" cy="372600"/>
              </a:xfrm>
              <a:custGeom>
                <a:avLst/>
                <a:gdLst/>
                <a:ahLst/>
                <a:rect l="l" t="t" r="r" b="b"/>
                <a:pathLst>
                  <a:path w="36" h="34"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1" y="2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10" y="34"/>
                      <a:pt x="12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2"/>
                      <a:pt x="18" y="32"/>
                      <a:pt x="19" y="32"/>
                    </a:cubicBezTo>
                    <a:cubicBezTo>
                      <a:pt x="21" y="31"/>
                      <a:pt x="20" y="28"/>
                      <a:pt x="22" y="27"/>
                    </a:cubicBezTo>
                    <a:cubicBezTo>
                      <a:pt x="24" y="27"/>
                      <a:pt x="25" y="29"/>
                      <a:pt x="27" y="31"/>
                    </a:cubicBezTo>
                    <a:cubicBezTo>
                      <a:pt x="28" y="32"/>
                      <a:pt x="31" y="33"/>
                      <a:pt x="32" y="34"/>
                    </a:cubicBezTo>
                    <a:cubicBezTo>
                      <a:pt x="34" y="33"/>
                      <a:pt x="35" y="33"/>
                      <a:pt x="35" y="32"/>
                    </a:cubicBezTo>
                    <a:cubicBezTo>
                      <a:pt x="35" y="31"/>
                      <a:pt x="36" y="30"/>
                      <a:pt x="36" y="28"/>
                    </a:cubicBezTo>
                    <a:cubicBezTo>
                      <a:pt x="35" y="27"/>
                      <a:pt x="35" y="26"/>
                      <a:pt x="35" y="26"/>
                    </a:cubicBezTo>
                    <a:cubicBezTo>
                      <a:pt x="33" y="23"/>
                      <a:pt x="28" y="20"/>
                      <a:pt x="28" y="18"/>
                    </a:cubicBezTo>
                    <a:cubicBezTo>
                      <a:pt x="28" y="17"/>
                      <a:pt x="30" y="16"/>
                      <a:pt x="29" y="15"/>
                    </a:cubicBezTo>
                    <a:cubicBezTo>
                      <a:pt x="28" y="11"/>
                      <a:pt x="26" y="12"/>
                      <a:pt x="25" y="10"/>
                    </a:cubicBezTo>
                    <a:cubicBezTo>
                      <a:pt x="24" y="9"/>
                      <a:pt x="25" y="6"/>
                      <a:pt x="24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1" y="2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7" y="1"/>
                      <a:pt x="18" y="2"/>
                      <a:pt x="17" y="3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0" y="6"/>
                      <a:pt x="10" y="7"/>
                    </a:cubicBezTo>
                    <a:cubicBezTo>
                      <a:pt x="10" y="8"/>
                      <a:pt x="11" y="10"/>
                      <a:pt x="11" y="11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7" y="15"/>
                    </a:cubicBezTo>
                    <a:cubicBezTo>
                      <a:pt x="7" y="16"/>
                      <a:pt x="5" y="16"/>
                      <a:pt x="5" y="18"/>
                    </a:cubicBezTo>
                    <a:cubicBezTo>
                      <a:pt x="4" y="21"/>
                      <a:pt x="2" y="23"/>
                      <a:pt x="0" y="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Freeform 51"/>
              <p:cNvSpPr/>
              <p:nvPr/>
            </p:nvSpPr>
            <p:spPr>
              <a:xfrm>
                <a:off x="2936160" y="4052880"/>
                <a:ext cx="559080" cy="47268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45" y="27"/>
                    </a:moveTo>
                    <a:cubicBezTo>
                      <a:pt x="44" y="26"/>
                      <a:pt x="45" y="25"/>
                      <a:pt x="46" y="25"/>
                    </a:cubicBezTo>
                    <a:cubicBezTo>
                      <a:pt x="47" y="24"/>
                      <a:pt x="49" y="25"/>
                      <a:pt x="49" y="24"/>
                    </a:cubicBezTo>
                    <a:cubicBezTo>
                      <a:pt x="49" y="21"/>
                      <a:pt x="47" y="23"/>
                      <a:pt x="47" y="21"/>
                    </a:cubicBezTo>
                    <a:cubicBezTo>
                      <a:pt x="47" y="19"/>
                      <a:pt x="52" y="19"/>
                      <a:pt x="50" y="17"/>
                    </a:cubicBezTo>
                    <a:cubicBezTo>
                      <a:pt x="48" y="15"/>
                      <a:pt x="47" y="17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3" y="19"/>
                      <a:pt x="44" y="20"/>
                      <a:pt x="44" y="21"/>
                    </a:cubicBezTo>
                    <a:cubicBezTo>
                      <a:pt x="43" y="22"/>
                      <a:pt x="43" y="23"/>
                      <a:pt x="42" y="22"/>
                    </a:cubicBezTo>
                    <a:cubicBezTo>
                      <a:pt x="41" y="21"/>
                      <a:pt x="42" y="20"/>
                      <a:pt x="41" y="19"/>
                    </a:cubicBezTo>
                    <a:cubicBezTo>
                      <a:pt x="40" y="19"/>
                      <a:pt x="39" y="20"/>
                      <a:pt x="38" y="20"/>
                    </a:cubicBezTo>
                    <a:cubicBezTo>
                      <a:pt x="36" y="19"/>
                      <a:pt x="38" y="17"/>
                      <a:pt x="35" y="16"/>
                    </a:cubicBezTo>
                    <a:cubicBezTo>
                      <a:pt x="35" y="16"/>
                      <a:pt x="35" y="15"/>
                      <a:pt x="36" y="14"/>
                    </a:cubicBezTo>
                    <a:cubicBezTo>
                      <a:pt x="34" y="14"/>
                      <a:pt x="33" y="13"/>
                      <a:pt x="34" y="10"/>
                    </a:cubicBezTo>
                    <a:cubicBezTo>
                      <a:pt x="33" y="7"/>
                      <a:pt x="35" y="7"/>
                      <a:pt x="35" y="5"/>
                    </a:cubicBezTo>
                    <a:cubicBezTo>
                      <a:pt x="34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2" y="4"/>
                      <a:pt x="30" y="4"/>
                    </a:cubicBezTo>
                    <a:cubicBezTo>
                      <a:pt x="30" y="3"/>
                      <a:pt x="31" y="2"/>
                      <a:pt x="30" y="2"/>
                    </a:cubicBezTo>
                    <a:cubicBezTo>
                      <a:pt x="29" y="2"/>
                      <a:pt x="28" y="2"/>
                      <a:pt x="28" y="2"/>
                    </a:cubicBezTo>
                    <a:cubicBezTo>
                      <a:pt x="27" y="2"/>
                      <a:pt x="28" y="1"/>
                      <a:pt x="27" y="0"/>
                    </a:cubicBezTo>
                    <a:cubicBezTo>
                      <a:pt x="24" y="1"/>
                      <a:pt x="24" y="2"/>
                      <a:pt x="23" y="2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3" y="1"/>
                      <a:pt x="11" y="2"/>
                      <a:pt x="10" y="3"/>
                    </a:cubicBezTo>
                    <a:cubicBezTo>
                      <a:pt x="10" y="4"/>
                      <a:pt x="12" y="4"/>
                      <a:pt x="11" y="5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10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9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9" y="14"/>
                      <a:pt x="9" y="17"/>
                      <a:pt x="11" y="17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6" y="18"/>
                      <a:pt x="15" y="20"/>
                      <a:pt x="15" y="21"/>
                    </a:cubicBezTo>
                    <a:cubicBezTo>
                      <a:pt x="15" y="22"/>
                      <a:pt x="16" y="23"/>
                      <a:pt x="16" y="24"/>
                    </a:cubicBezTo>
                    <a:cubicBezTo>
                      <a:pt x="18" y="29"/>
                      <a:pt x="21" y="26"/>
                      <a:pt x="23" y="28"/>
                    </a:cubicBezTo>
                    <a:cubicBezTo>
                      <a:pt x="23" y="29"/>
                      <a:pt x="22" y="30"/>
                      <a:pt x="25" y="31"/>
                    </a:cubicBezTo>
                    <a:cubicBezTo>
                      <a:pt x="25" y="32"/>
                      <a:pt x="24" y="33"/>
                      <a:pt x="25" y="34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1"/>
                      <a:pt x="36" y="39"/>
                      <a:pt x="38" y="38"/>
                    </a:cubicBezTo>
                    <a:cubicBezTo>
                      <a:pt x="39" y="36"/>
                      <a:pt x="36" y="34"/>
                      <a:pt x="37" y="33"/>
                    </a:cubicBezTo>
                    <a:cubicBezTo>
                      <a:pt x="39" y="32"/>
                      <a:pt x="40" y="34"/>
                      <a:pt x="42" y="34"/>
                    </a:cubicBezTo>
                    <a:cubicBezTo>
                      <a:pt x="45" y="34"/>
                      <a:pt x="45" y="33"/>
                      <a:pt x="47" y="33"/>
                    </a:cubicBezTo>
                    <a:cubicBezTo>
                      <a:pt x="48" y="33"/>
                      <a:pt x="49" y="34"/>
                      <a:pt x="49" y="33"/>
                    </a:cubicBezTo>
                    <a:cubicBezTo>
                      <a:pt x="50" y="31"/>
                      <a:pt x="47" y="31"/>
                      <a:pt x="48" y="29"/>
                    </a:cubicBezTo>
                    <a:cubicBezTo>
                      <a:pt x="48" y="28"/>
                      <a:pt x="47" y="27"/>
                      <a:pt x="45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rgbClr val="00b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Freeform 43"/>
              <p:cNvSpPr/>
              <p:nvPr/>
            </p:nvSpPr>
            <p:spPr>
              <a:xfrm>
                <a:off x="4250880" y="3574800"/>
                <a:ext cx="1508760" cy="1247040"/>
              </a:xfrm>
              <a:custGeom>
                <a:avLst/>
                <a:gdLst/>
                <a:ahLst/>
                <a:rect l="l" t="t" r="r" b="b"/>
                <a:pathLst>
                  <a:path w="141" h="113">
                    <a:moveTo>
                      <a:pt x="67" y="113"/>
                    </a:moveTo>
                    <a:cubicBezTo>
                      <a:pt x="69" y="113"/>
                      <a:pt x="70" y="113"/>
                      <a:pt x="71" y="112"/>
                    </a:cubicBezTo>
                    <a:cubicBezTo>
                      <a:pt x="72" y="110"/>
                      <a:pt x="72" y="107"/>
                      <a:pt x="73" y="106"/>
                    </a:cubicBezTo>
                    <a:cubicBezTo>
                      <a:pt x="75" y="105"/>
                      <a:pt x="78" y="107"/>
                      <a:pt x="79" y="105"/>
                    </a:cubicBezTo>
                    <a:cubicBezTo>
                      <a:pt x="80" y="104"/>
                      <a:pt x="80" y="103"/>
                      <a:pt x="81" y="102"/>
                    </a:cubicBezTo>
                    <a:cubicBezTo>
                      <a:pt x="82" y="100"/>
                      <a:pt x="83" y="100"/>
                      <a:pt x="84" y="99"/>
                    </a:cubicBezTo>
                    <a:cubicBezTo>
                      <a:pt x="84" y="98"/>
                      <a:pt x="84" y="97"/>
                      <a:pt x="85" y="96"/>
                    </a:cubicBezTo>
                    <a:cubicBezTo>
                      <a:pt x="85" y="95"/>
                      <a:pt x="87" y="95"/>
                      <a:pt x="88" y="94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2" y="93"/>
                      <a:pt x="93" y="95"/>
                      <a:pt x="94" y="95"/>
                    </a:cubicBezTo>
                    <a:cubicBezTo>
                      <a:pt x="97" y="97"/>
                      <a:pt x="98" y="96"/>
                      <a:pt x="99" y="96"/>
                    </a:cubicBezTo>
                    <a:cubicBezTo>
                      <a:pt x="100" y="97"/>
                      <a:pt x="100" y="98"/>
                      <a:pt x="102" y="99"/>
                    </a:cubicBezTo>
                    <a:cubicBezTo>
                      <a:pt x="106" y="101"/>
                      <a:pt x="108" y="99"/>
                      <a:pt x="109" y="100"/>
                    </a:cubicBezTo>
                    <a:cubicBezTo>
                      <a:pt x="110" y="100"/>
                      <a:pt x="109" y="102"/>
                      <a:pt x="111" y="102"/>
                    </a:cubicBezTo>
                    <a:cubicBezTo>
                      <a:pt x="112" y="103"/>
                      <a:pt x="114" y="102"/>
                      <a:pt x="115" y="103"/>
                    </a:cubicBezTo>
                    <a:cubicBezTo>
                      <a:pt x="116" y="103"/>
                      <a:pt x="116" y="105"/>
                      <a:pt x="117" y="105"/>
                    </a:cubicBezTo>
                    <a:cubicBezTo>
                      <a:pt x="118" y="104"/>
                      <a:pt x="122" y="102"/>
                      <a:pt x="124" y="102"/>
                    </a:cubicBezTo>
                    <a:cubicBezTo>
                      <a:pt x="126" y="102"/>
                      <a:pt x="127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2" y="102"/>
                      <a:pt x="138" y="103"/>
                      <a:pt x="139" y="100"/>
                    </a:cubicBezTo>
                    <a:cubicBezTo>
                      <a:pt x="141" y="95"/>
                      <a:pt x="135" y="96"/>
                      <a:pt x="134" y="94"/>
                    </a:cubicBezTo>
                    <a:cubicBezTo>
                      <a:pt x="133" y="92"/>
                      <a:pt x="134" y="91"/>
                      <a:pt x="135" y="89"/>
                    </a:cubicBezTo>
                    <a:cubicBezTo>
                      <a:pt x="134" y="87"/>
                      <a:pt x="134" y="84"/>
                      <a:pt x="132" y="82"/>
                    </a:cubicBezTo>
                    <a:cubicBezTo>
                      <a:pt x="131" y="82"/>
                      <a:pt x="128" y="85"/>
                      <a:pt x="128" y="83"/>
                    </a:cubicBezTo>
                    <a:cubicBezTo>
                      <a:pt x="125" y="78"/>
                      <a:pt x="124" y="77"/>
                      <a:pt x="122" y="78"/>
                    </a:cubicBezTo>
                    <a:cubicBezTo>
                      <a:pt x="120" y="76"/>
                      <a:pt x="120" y="73"/>
                      <a:pt x="118" y="72"/>
                    </a:cubicBezTo>
                    <a:cubicBezTo>
                      <a:pt x="116" y="72"/>
                      <a:pt x="111" y="76"/>
                      <a:pt x="108" y="75"/>
                    </a:cubicBezTo>
                    <a:cubicBezTo>
                      <a:pt x="102" y="73"/>
                      <a:pt x="101" y="74"/>
                      <a:pt x="99" y="73"/>
                    </a:cubicBezTo>
                    <a:cubicBezTo>
                      <a:pt x="97" y="72"/>
                      <a:pt x="98" y="68"/>
                      <a:pt x="97" y="67"/>
                    </a:cubicBezTo>
                    <a:cubicBezTo>
                      <a:pt x="96" y="65"/>
                      <a:pt x="93" y="67"/>
                      <a:pt x="92" y="66"/>
                    </a:cubicBezTo>
                    <a:cubicBezTo>
                      <a:pt x="91" y="65"/>
                      <a:pt x="92" y="62"/>
                      <a:pt x="90" y="61"/>
                    </a:cubicBezTo>
                    <a:cubicBezTo>
                      <a:pt x="89" y="60"/>
                      <a:pt x="86" y="61"/>
                      <a:pt x="85" y="60"/>
                    </a:cubicBezTo>
                    <a:cubicBezTo>
                      <a:pt x="81" y="58"/>
                      <a:pt x="79" y="56"/>
                      <a:pt x="77" y="54"/>
                    </a:cubicBezTo>
                    <a:cubicBezTo>
                      <a:pt x="75" y="53"/>
                      <a:pt x="74" y="53"/>
                      <a:pt x="72" y="53"/>
                    </a:cubicBezTo>
                    <a:cubicBezTo>
                      <a:pt x="69" y="53"/>
                      <a:pt x="70" y="51"/>
                      <a:pt x="70" y="49"/>
                    </a:cubicBezTo>
                    <a:cubicBezTo>
                      <a:pt x="69" y="48"/>
                      <a:pt x="67" y="46"/>
                      <a:pt x="67" y="44"/>
                    </a:cubicBezTo>
                    <a:cubicBezTo>
                      <a:pt x="67" y="42"/>
                      <a:pt x="68" y="38"/>
                      <a:pt x="67" y="37"/>
                    </a:cubicBezTo>
                    <a:cubicBezTo>
                      <a:pt x="63" y="34"/>
                      <a:pt x="64" y="29"/>
                      <a:pt x="62" y="30"/>
                    </a:cubicBezTo>
                    <a:cubicBezTo>
                      <a:pt x="61" y="30"/>
                      <a:pt x="62" y="32"/>
                      <a:pt x="61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8" y="32"/>
                      <a:pt x="57" y="34"/>
                      <a:pt x="56" y="34"/>
                    </a:cubicBezTo>
                    <a:cubicBezTo>
                      <a:pt x="54" y="35"/>
                      <a:pt x="54" y="31"/>
                      <a:pt x="50" y="28"/>
                    </a:cubicBezTo>
                    <a:cubicBezTo>
                      <a:pt x="49" y="27"/>
                      <a:pt x="54" y="27"/>
                      <a:pt x="52" y="25"/>
                    </a:cubicBezTo>
                    <a:cubicBezTo>
                      <a:pt x="47" y="19"/>
                      <a:pt x="42" y="22"/>
                      <a:pt x="38" y="20"/>
                    </a:cubicBezTo>
                    <a:cubicBezTo>
                      <a:pt x="36" y="19"/>
                      <a:pt x="36" y="17"/>
                      <a:pt x="36" y="16"/>
                    </a:cubicBezTo>
                    <a:cubicBezTo>
                      <a:pt x="35" y="15"/>
                      <a:pt x="33" y="16"/>
                      <a:pt x="33" y="15"/>
                    </a:cubicBezTo>
                    <a:cubicBezTo>
                      <a:pt x="33" y="13"/>
                      <a:pt x="38" y="11"/>
                      <a:pt x="39" y="7"/>
                    </a:cubicBezTo>
                    <a:cubicBezTo>
                      <a:pt x="39" y="5"/>
                      <a:pt x="39" y="2"/>
                      <a:pt x="38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2" y="2"/>
                      <a:pt x="31" y="5"/>
                      <a:pt x="26" y="6"/>
                    </a:cubicBezTo>
                    <a:cubicBezTo>
                      <a:pt x="25" y="5"/>
                      <a:pt x="26" y="1"/>
                      <a:pt x="24" y="1"/>
                    </a:cubicBezTo>
                    <a:cubicBezTo>
                      <a:pt x="24" y="1"/>
                      <a:pt x="22" y="2"/>
                      <a:pt x="21" y="3"/>
                    </a:cubicBezTo>
                    <a:cubicBezTo>
                      <a:pt x="20" y="4"/>
                      <a:pt x="23" y="5"/>
                      <a:pt x="17" y="6"/>
                    </a:cubicBezTo>
                    <a:cubicBezTo>
                      <a:pt x="17" y="8"/>
                      <a:pt x="17" y="11"/>
                      <a:pt x="16" y="13"/>
                    </a:cubicBezTo>
                    <a:cubicBezTo>
                      <a:pt x="14" y="15"/>
                      <a:pt x="11" y="17"/>
                      <a:pt x="9" y="19"/>
                    </a:cubicBezTo>
                    <a:cubicBezTo>
                      <a:pt x="6" y="24"/>
                      <a:pt x="4" y="25"/>
                      <a:pt x="5" y="27"/>
                    </a:cubicBezTo>
                    <a:cubicBezTo>
                      <a:pt x="4" y="30"/>
                      <a:pt x="2" y="31"/>
                      <a:pt x="0" y="32"/>
                    </a:cubicBezTo>
                    <a:cubicBezTo>
                      <a:pt x="1" y="35"/>
                      <a:pt x="0" y="37"/>
                      <a:pt x="5" y="39"/>
                    </a:cubicBezTo>
                    <a:cubicBezTo>
                      <a:pt x="6" y="39"/>
                      <a:pt x="6" y="41"/>
                      <a:pt x="8" y="42"/>
                    </a:cubicBezTo>
                    <a:cubicBezTo>
                      <a:pt x="10" y="44"/>
                      <a:pt x="11" y="51"/>
                      <a:pt x="11" y="53"/>
                    </a:cubicBezTo>
                    <a:cubicBezTo>
                      <a:pt x="11" y="54"/>
                      <a:pt x="8" y="55"/>
                      <a:pt x="8" y="56"/>
                    </a:cubicBezTo>
                    <a:cubicBezTo>
                      <a:pt x="8" y="57"/>
                      <a:pt x="9" y="57"/>
                      <a:pt x="9" y="58"/>
                    </a:cubicBezTo>
                    <a:cubicBezTo>
                      <a:pt x="9" y="59"/>
                      <a:pt x="8" y="61"/>
                      <a:pt x="8" y="62"/>
                    </a:cubicBezTo>
                    <a:cubicBezTo>
                      <a:pt x="8" y="63"/>
                      <a:pt x="9" y="64"/>
                      <a:pt x="9" y="66"/>
                    </a:cubicBezTo>
                    <a:cubicBezTo>
                      <a:pt x="9" y="68"/>
                      <a:pt x="6" y="70"/>
                      <a:pt x="7" y="72"/>
                    </a:cubicBezTo>
                    <a:cubicBezTo>
                      <a:pt x="7" y="74"/>
                      <a:pt x="11" y="75"/>
                      <a:pt x="11" y="77"/>
                    </a:cubicBezTo>
                    <a:cubicBezTo>
                      <a:pt x="12" y="81"/>
                      <a:pt x="9" y="84"/>
                      <a:pt x="12" y="89"/>
                    </a:cubicBezTo>
                    <a:cubicBezTo>
                      <a:pt x="16" y="91"/>
                      <a:pt x="19" y="90"/>
                      <a:pt x="23" y="89"/>
                    </a:cubicBezTo>
                    <a:cubicBezTo>
                      <a:pt x="26" y="88"/>
                      <a:pt x="29" y="89"/>
                      <a:pt x="32" y="89"/>
                    </a:cubicBezTo>
                    <a:cubicBezTo>
                      <a:pt x="36" y="88"/>
                      <a:pt x="36" y="84"/>
                      <a:pt x="38" y="85"/>
                    </a:cubicBezTo>
                    <a:cubicBezTo>
                      <a:pt x="40" y="85"/>
                      <a:pt x="39" y="89"/>
                      <a:pt x="41" y="89"/>
                    </a:cubicBezTo>
                    <a:cubicBezTo>
                      <a:pt x="43" y="89"/>
                      <a:pt x="47" y="87"/>
                      <a:pt x="51" y="90"/>
                    </a:cubicBezTo>
                    <a:cubicBezTo>
                      <a:pt x="52" y="92"/>
                      <a:pt x="53" y="93"/>
                      <a:pt x="53" y="99"/>
                    </a:cubicBezTo>
                    <a:cubicBezTo>
                      <a:pt x="54" y="101"/>
                      <a:pt x="55" y="101"/>
                      <a:pt x="56" y="103"/>
                    </a:cubicBezTo>
                    <a:cubicBezTo>
                      <a:pt x="56" y="103"/>
                      <a:pt x="54" y="104"/>
                      <a:pt x="55" y="106"/>
                    </a:cubicBezTo>
                    <a:cubicBezTo>
                      <a:pt x="56" y="107"/>
                      <a:pt x="59" y="107"/>
                      <a:pt x="60" y="107"/>
                    </a:cubicBezTo>
                    <a:cubicBezTo>
                      <a:pt x="63" y="109"/>
                      <a:pt x="61" y="111"/>
                      <a:pt x="67" y="1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7" name="Прямоугольник 35"/>
            <p:cNvSpPr/>
            <p:nvPr/>
          </p:nvSpPr>
          <p:spPr>
            <a:xfrm>
              <a:off x="6216840" y="4162680"/>
              <a:ext cx="1645560" cy="18612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Красноярский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58" name="Овал 36"/>
            <p:cNvSpPr/>
            <p:nvPr/>
          </p:nvSpPr>
          <p:spPr>
            <a:xfrm>
              <a:off x="6150240" y="42084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Прямоугольник 43"/>
            <p:cNvSpPr/>
            <p:nvPr/>
          </p:nvSpPr>
          <p:spPr>
            <a:xfrm>
              <a:off x="5637960" y="5123520"/>
              <a:ext cx="1780560" cy="2224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Кемеровская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60" name="Овал 44"/>
            <p:cNvSpPr/>
            <p:nvPr/>
          </p:nvSpPr>
          <p:spPr>
            <a:xfrm>
              <a:off x="5587200" y="52822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Прямоугольник 45"/>
            <p:cNvSpPr/>
            <p:nvPr/>
          </p:nvSpPr>
          <p:spPr>
            <a:xfrm>
              <a:off x="5463360" y="4657680"/>
              <a:ext cx="1411560" cy="21492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Томская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62" name="Овал 46"/>
            <p:cNvSpPr/>
            <p:nvPr/>
          </p:nvSpPr>
          <p:spPr>
            <a:xfrm>
              <a:off x="5366160" y="471024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Прямоугольник 47"/>
            <p:cNvSpPr/>
            <p:nvPr/>
          </p:nvSpPr>
          <p:spPr>
            <a:xfrm>
              <a:off x="3923280" y="5446800"/>
              <a:ext cx="1398600" cy="1911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Алтайский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64" name="Овал 48"/>
            <p:cNvSpPr/>
            <p:nvPr/>
          </p:nvSpPr>
          <p:spPr>
            <a:xfrm>
              <a:off x="5259600" y="55947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Прямоугольник 49"/>
            <p:cNvSpPr/>
            <p:nvPr/>
          </p:nvSpPr>
          <p:spPr>
            <a:xfrm>
              <a:off x="5864760" y="5446800"/>
              <a:ext cx="1808280" cy="1785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Республика Хакасия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66" name="Овал 50"/>
            <p:cNvSpPr/>
            <p:nvPr/>
          </p:nvSpPr>
          <p:spPr>
            <a:xfrm>
              <a:off x="5814000" y="55612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Прямоугольник 51"/>
            <p:cNvSpPr/>
            <p:nvPr/>
          </p:nvSpPr>
          <p:spPr>
            <a:xfrm>
              <a:off x="4031640" y="5976000"/>
              <a:ext cx="1521720" cy="2098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Республика Алтай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68" name="Овал 52"/>
            <p:cNvSpPr/>
            <p:nvPr/>
          </p:nvSpPr>
          <p:spPr>
            <a:xfrm>
              <a:off x="5475240" y="593244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Прямоугольник 53"/>
            <p:cNvSpPr/>
            <p:nvPr/>
          </p:nvSpPr>
          <p:spPr>
            <a:xfrm>
              <a:off x="5749560" y="5931360"/>
              <a:ext cx="1463040" cy="2142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Республика Тыва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70" name="Овал 54"/>
            <p:cNvSpPr/>
            <p:nvPr/>
          </p:nvSpPr>
          <p:spPr>
            <a:xfrm>
              <a:off x="6192720" y="58503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Прямоугольник 55"/>
            <p:cNvSpPr/>
            <p:nvPr/>
          </p:nvSpPr>
          <p:spPr>
            <a:xfrm>
              <a:off x="7338960" y="5769000"/>
              <a:ext cx="1775520" cy="1983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Республика Бурятия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72" name="Овал 56"/>
            <p:cNvSpPr/>
            <p:nvPr/>
          </p:nvSpPr>
          <p:spPr>
            <a:xfrm>
              <a:off x="7294320" y="574272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Прямоугольник 57"/>
            <p:cNvSpPr/>
            <p:nvPr/>
          </p:nvSpPr>
          <p:spPr>
            <a:xfrm>
              <a:off x="7119360" y="4813920"/>
              <a:ext cx="1574280" cy="1918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Иркутская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74" name="Овал 58"/>
            <p:cNvSpPr/>
            <p:nvPr/>
          </p:nvSpPr>
          <p:spPr>
            <a:xfrm>
              <a:off x="7068960" y="494172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Прямоугольник 59"/>
            <p:cNvSpPr/>
            <p:nvPr/>
          </p:nvSpPr>
          <p:spPr>
            <a:xfrm>
              <a:off x="8070480" y="5368680"/>
              <a:ext cx="1719360" cy="1659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Забайкальский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76" name="Овал 60"/>
            <p:cNvSpPr/>
            <p:nvPr/>
          </p:nvSpPr>
          <p:spPr>
            <a:xfrm>
              <a:off x="8025840" y="53427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Прямоугольник 61"/>
            <p:cNvSpPr/>
            <p:nvPr/>
          </p:nvSpPr>
          <p:spPr>
            <a:xfrm>
              <a:off x="3279960" y="5002200"/>
              <a:ext cx="1944000" cy="1983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Новосибирская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78" name="Овал 62"/>
            <p:cNvSpPr/>
            <p:nvPr/>
          </p:nvSpPr>
          <p:spPr>
            <a:xfrm>
              <a:off x="5151600" y="51598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Прямоугольник 64"/>
            <p:cNvSpPr/>
            <p:nvPr/>
          </p:nvSpPr>
          <p:spPr>
            <a:xfrm>
              <a:off x="4713120" y="3929400"/>
              <a:ext cx="1927440" cy="2052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Ханты-Мансийский АО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80" name="Овал 65"/>
            <p:cNvSpPr/>
            <p:nvPr/>
          </p:nvSpPr>
          <p:spPr>
            <a:xfrm>
              <a:off x="4648320" y="39826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Прямоугольник 66"/>
            <p:cNvSpPr/>
            <p:nvPr/>
          </p:nvSpPr>
          <p:spPr>
            <a:xfrm>
              <a:off x="4031640" y="4329360"/>
              <a:ext cx="1846080" cy="1962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Свердловская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82" name="Овал 67"/>
            <p:cNvSpPr/>
            <p:nvPr/>
          </p:nvSpPr>
          <p:spPr>
            <a:xfrm>
              <a:off x="3979080" y="42735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Прямоугольник 68"/>
            <p:cNvSpPr/>
            <p:nvPr/>
          </p:nvSpPr>
          <p:spPr>
            <a:xfrm>
              <a:off x="3874320" y="3726360"/>
              <a:ext cx="1335600" cy="18684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Пермский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84" name="Овал 69"/>
            <p:cNvSpPr/>
            <p:nvPr/>
          </p:nvSpPr>
          <p:spPr>
            <a:xfrm>
              <a:off x="3798720" y="37620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Прямоугольник 70"/>
            <p:cNvSpPr/>
            <p:nvPr/>
          </p:nvSpPr>
          <p:spPr>
            <a:xfrm>
              <a:off x="9467280" y="5579640"/>
              <a:ext cx="1203480" cy="1890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Еврейская АО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86" name="Овал 71"/>
            <p:cNvSpPr/>
            <p:nvPr/>
          </p:nvSpPr>
          <p:spPr>
            <a:xfrm>
              <a:off x="9405000" y="56242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Прямоугольник 72"/>
            <p:cNvSpPr/>
            <p:nvPr/>
          </p:nvSpPr>
          <p:spPr>
            <a:xfrm>
              <a:off x="8400600" y="4236120"/>
              <a:ext cx="1559160" cy="19764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Хабаровский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88" name="Овал 73"/>
            <p:cNvSpPr/>
            <p:nvPr/>
          </p:nvSpPr>
          <p:spPr>
            <a:xfrm>
              <a:off x="9117720" y="43704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Прямоугольник 74"/>
            <p:cNvSpPr/>
            <p:nvPr/>
          </p:nvSpPr>
          <p:spPr>
            <a:xfrm>
              <a:off x="8976240" y="3332160"/>
              <a:ext cx="1484640" cy="2091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Камчатский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90" name="Овал 75"/>
            <p:cNvSpPr/>
            <p:nvPr/>
          </p:nvSpPr>
          <p:spPr>
            <a:xfrm>
              <a:off x="10376640" y="32778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Прямоугольник 76"/>
            <p:cNvSpPr/>
            <p:nvPr/>
          </p:nvSpPr>
          <p:spPr>
            <a:xfrm>
              <a:off x="8719560" y="2732400"/>
              <a:ext cx="1827360" cy="1972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Магаданская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92" name="Овал 77"/>
            <p:cNvSpPr/>
            <p:nvPr/>
          </p:nvSpPr>
          <p:spPr>
            <a:xfrm>
              <a:off x="9547200" y="289512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Прямоугольник 78"/>
            <p:cNvSpPr/>
            <p:nvPr/>
          </p:nvSpPr>
          <p:spPr>
            <a:xfrm>
              <a:off x="8976240" y="1733760"/>
              <a:ext cx="1225080" cy="22284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Чукотский АО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94" name="Овал 79"/>
            <p:cNvSpPr/>
            <p:nvPr/>
          </p:nvSpPr>
          <p:spPr>
            <a:xfrm>
              <a:off x="9526680" y="191232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Прямоугольник 80"/>
            <p:cNvSpPr/>
            <p:nvPr/>
          </p:nvSpPr>
          <p:spPr>
            <a:xfrm>
              <a:off x="8872200" y="4993920"/>
              <a:ext cx="1522440" cy="2181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Амурская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96" name="Овал 81"/>
            <p:cNvSpPr/>
            <p:nvPr/>
          </p:nvSpPr>
          <p:spPr>
            <a:xfrm>
              <a:off x="8809560" y="506988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Прямоугольник 82"/>
            <p:cNvSpPr/>
            <p:nvPr/>
          </p:nvSpPr>
          <p:spPr>
            <a:xfrm>
              <a:off x="9038880" y="6102720"/>
              <a:ext cx="1542600" cy="1990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Приморский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98" name="Овал 83"/>
            <p:cNvSpPr/>
            <p:nvPr/>
          </p:nvSpPr>
          <p:spPr>
            <a:xfrm>
              <a:off x="9743400" y="60048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Прямоугольник 192"/>
            <p:cNvSpPr/>
            <p:nvPr/>
          </p:nvSpPr>
          <p:spPr>
            <a:xfrm>
              <a:off x="2761920" y="2619360"/>
              <a:ext cx="1947960" cy="1728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Ленинградская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00" name="Овал 187"/>
            <p:cNvSpPr/>
            <p:nvPr/>
          </p:nvSpPr>
          <p:spPr>
            <a:xfrm>
              <a:off x="2664360" y="26589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Прямоугольник 193"/>
            <p:cNvSpPr/>
            <p:nvPr/>
          </p:nvSpPr>
          <p:spPr>
            <a:xfrm>
              <a:off x="2636640" y="2854440"/>
              <a:ext cx="1884240" cy="14148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Новгородская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02" name="Овал 188"/>
            <p:cNvSpPr/>
            <p:nvPr/>
          </p:nvSpPr>
          <p:spPr>
            <a:xfrm>
              <a:off x="2547000" y="28767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Прямоугольник 194"/>
            <p:cNvSpPr/>
            <p:nvPr/>
          </p:nvSpPr>
          <p:spPr>
            <a:xfrm>
              <a:off x="2595240" y="3316320"/>
              <a:ext cx="1680120" cy="1638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Московская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04" name="Овал 189"/>
            <p:cNvSpPr/>
            <p:nvPr/>
          </p:nvSpPr>
          <p:spPr>
            <a:xfrm>
              <a:off x="2508120" y="343620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Прямоугольник 195"/>
            <p:cNvSpPr/>
            <p:nvPr/>
          </p:nvSpPr>
          <p:spPr>
            <a:xfrm>
              <a:off x="1109880" y="3630600"/>
              <a:ext cx="1572840" cy="19116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Калужская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06" name="Овал 190"/>
            <p:cNvSpPr/>
            <p:nvPr/>
          </p:nvSpPr>
          <p:spPr>
            <a:xfrm>
              <a:off x="2289960" y="355824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Прямоугольник 196"/>
            <p:cNvSpPr/>
            <p:nvPr/>
          </p:nvSpPr>
          <p:spPr>
            <a:xfrm>
              <a:off x="1503720" y="4429080"/>
              <a:ext cx="1717200" cy="14292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Краснодарский край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08" name="Овал 186"/>
            <p:cNvSpPr/>
            <p:nvPr/>
          </p:nvSpPr>
          <p:spPr>
            <a:xfrm>
              <a:off x="1437840" y="447264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Прямоугольник 197"/>
            <p:cNvSpPr/>
            <p:nvPr/>
          </p:nvSpPr>
          <p:spPr>
            <a:xfrm>
              <a:off x="2649960" y="4647600"/>
              <a:ext cx="1690920" cy="17460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Тюменская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10" name="Овал 191"/>
            <p:cNvSpPr/>
            <p:nvPr/>
          </p:nvSpPr>
          <p:spPr>
            <a:xfrm>
              <a:off x="4311720" y="469944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Прямоугольник 199"/>
            <p:cNvSpPr/>
            <p:nvPr/>
          </p:nvSpPr>
          <p:spPr>
            <a:xfrm>
              <a:off x="3211560" y="3527280"/>
              <a:ext cx="1828080" cy="18432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Ярославская область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12" name="Овал 198"/>
            <p:cNvSpPr/>
            <p:nvPr/>
          </p:nvSpPr>
          <p:spPr>
            <a:xfrm>
              <a:off x="3026880" y="3553560"/>
              <a:ext cx="124200" cy="117000"/>
            </a:xfrm>
            <a:prstGeom prst="ellipse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p:spPr>
          <p:style>
            <a:lnRef idx="0"/>
            <a:fillRef idx="0"/>
            <a:effectRef idx="0"/>
            <a:fontRef idx="minor"/>
          </p:style>
        </p:sp>
      </p:grp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Прямоугольник 30"/>
          <p:cNvSpPr/>
          <p:nvPr/>
        </p:nvSpPr>
        <p:spPr>
          <a:xfrm>
            <a:off x="-10440" y="4611240"/>
            <a:ext cx="4943520" cy="104832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AutoShape 12"/>
          <p:cNvSpPr/>
          <p:nvPr/>
        </p:nvSpPr>
        <p:spPr>
          <a:xfrm>
            <a:off x="-9720" y="908280"/>
            <a:ext cx="12211560" cy="34200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Прямоугольник 20"/>
          <p:cNvSpPr/>
          <p:nvPr/>
        </p:nvSpPr>
        <p:spPr>
          <a:xfrm>
            <a:off x="-9720" y="0"/>
            <a:ext cx="122115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УЧЕБНАЯ ПОЖАРНО-СПАСАТЕЛЬНАЯ ЧАСТЬ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16" name="Picture 6" descr="Для обучающихся Академии началась учебная практика "/>
          <p:cNvPicPr/>
          <p:nvPr/>
        </p:nvPicPr>
        <p:blipFill>
          <a:blip r:embed="rId1"/>
          <a:srcRect l="-238" t="0" r="4479" b="0"/>
          <a:stretch/>
        </p:blipFill>
        <p:spPr>
          <a:xfrm>
            <a:off x="5523120" y="4031280"/>
            <a:ext cx="3164040" cy="2301480"/>
          </a:xfrm>
          <a:prstGeom prst="rect">
            <a:avLst/>
          </a:prstGeom>
          <a:ln w="0">
            <a:noFill/>
          </a:ln>
        </p:spPr>
      </p:pic>
      <p:pic>
        <p:nvPicPr>
          <p:cNvPr id="317" name="Рисунок 4" descr=""/>
          <p:cNvPicPr/>
          <p:nvPr/>
        </p:nvPicPr>
        <p:blipFill>
          <a:blip r:embed="rId2"/>
          <a:srcRect l="0" t="0" r="942" b="3451"/>
          <a:stretch/>
        </p:blipFill>
        <p:spPr>
          <a:xfrm>
            <a:off x="9047520" y="1445040"/>
            <a:ext cx="2808000" cy="2325960"/>
          </a:xfrm>
          <a:prstGeom prst="rect">
            <a:avLst/>
          </a:prstGeom>
          <a:ln w="0">
            <a:noFill/>
          </a:ln>
        </p:spPr>
      </p:pic>
      <p:pic>
        <p:nvPicPr>
          <p:cNvPr id="318" name="Рисунок 5" descr=""/>
          <p:cNvPicPr/>
          <p:nvPr/>
        </p:nvPicPr>
        <p:blipFill>
          <a:blip r:embed="rId3"/>
          <a:srcRect l="0" t="0" r="13" b="0"/>
          <a:stretch/>
        </p:blipFill>
        <p:spPr>
          <a:xfrm>
            <a:off x="9047520" y="4038840"/>
            <a:ext cx="2808000" cy="2294280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2" descr=""/>
          <p:cNvPicPr/>
          <p:nvPr/>
        </p:nvPicPr>
        <p:blipFill>
          <a:blip r:embed="rId4"/>
          <a:srcRect l="9288" t="0" r="-342" b="0"/>
          <a:stretch/>
        </p:blipFill>
        <p:spPr>
          <a:xfrm>
            <a:off x="5519160" y="1446120"/>
            <a:ext cx="3168000" cy="2352240"/>
          </a:xfrm>
          <a:prstGeom prst="rect">
            <a:avLst/>
          </a:prstGeom>
          <a:ln w="0">
            <a:noFill/>
          </a:ln>
        </p:spPr>
      </p:pic>
      <p:sp>
        <p:nvSpPr>
          <p:cNvPr id="320" name="Прямоугольник 14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Прямоугольник 15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Прямоугольник 18"/>
          <p:cNvSpPr/>
          <p:nvPr/>
        </p:nvSpPr>
        <p:spPr>
          <a:xfrm>
            <a:off x="-9720" y="86832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23" name="Рисунок 22" descr=""/>
          <p:cNvPicPr/>
          <p:nvPr/>
        </p:nvPicPr>
        <p:blipFill>
          <a:blip r:embed="rId5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24" name="Рисунок 25" descr=""/>
          <p:cNvPicPr/>
          <p:nvPr/>
        </p:nvPicPr>
        <p:blipFill>
          <a:blip r:embed="rId6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325" name="Прямоугольник 7"/>
          <p:cNvSpPr/>
          <p:nvPr/>
        </p:nvSpPr>
        <p:spPr>
          <a:xfrm>
            <a:off x="812880" y="4798080"/>
            <a:ext cx="4237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SimSun"/>
              </a:rPr>
              <a:t>Обеспечение образовательного процесса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Прямоугольник 8"/>
          <p:cNvSpPr/>
          <p:nvPr/>
        </p:nvSpPr>
        <p:spPr>
          <a:xfrm>
            <a:off x="2173680" y="122760"/>
            <a:ext cx="78177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УЧЕБНАЯ ПОЖАРНО-СПАСАТЕЛЬНАЯ ЧАСТЬ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27" name="Прямоугольник 9"/>
          <p:cNvSpPr/>
          <p:nvPr/>
        </p:nvSpPr>
        <p:spPr>
          <a:xfrm>
            <a:off x="0" y="1622520"/>
            <a:ext cx="4943520" cy="104832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Прямоугольник 27"/>
          <p:cNvSpPr/>
          <p:nvPr/>
        </p:nvSpPr>
        <p:spPr>
          <a:xfrm rot="5400000">
            <a:off x="4408920" y="2124000"/>
            <a:ext cx="104832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9" name="Прямоугольник 3"/>
          <p:cNvSpPr/>
          <p:nvPr/>
        </p:nvSpPr>
        <p:spPr>
          <a:xfrm>
            <a:off x="822600" y="1653120"/>
            <a:ext cx="42372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SimSun"/>
              </a:rPr>
              <a:t>Организация учебной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SimSun"/>
              </a:rPr>
              <a:t>и производственной практики обучающихся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0" name="Прямоугольник 28"/>
          <p:cNvSpPr/>
          <p:nvPr/>
        </p:nvSpPr>
        <p:spPr>
          <a:xfrm>
            <a:off x="-9720" y="2948040"/>
            <a:ext cx="4943520" cy="132516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Прямоугольник 29"/>
          <p:cNvSpPr/>
          <p:nvPr/>
        </p:nvSpPr>
        <p:spPr>
          <a:xfrm rot="5400000">
            <a:off x="4254120" y="3583440"/>
            <a:ext cx="1325160" cy="54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2" name="Прямоугольник 6"/>
          <p:cNvSpPr/>
          <p:nvPr/>
        </p:nvSpPr>
        <p:spPr>
          <a:xfrm>
            <a:off x="794520" y="2948040"/>
            <a:ext cx="42372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SimSun"/>
              </a:rPr>
              <a:t>Поддержание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SimSun"/>
              </a:rPr>
              <a:t>в постоянной боевой готовности сил и средств УПСЧ к ведению боевых действий по тушению пожаров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3" name="Прямоугольник 31"/>
          <p:cNvSpPr/>
          <p:nvPr/>
        </p:nvSpPr>
        <p:spPr>
          <a:xfrm flipV="1" rot="5400000">
            <a:off x="4387680" y="5113440"/>
            <a:ext cx="104832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34" name="Рисунок 33" descr=""/>
          <p:cNvPicPr/>
          <p:nvPr/>
        </p:nvPicPr>
        <p:blipFill>
          <a:blip r:embed="rId7"/>
          <a:stretch/>
        </p:blipFill>
        <p:spPr>
          <a:xfrm>
            <a:off x="216000" y="4849200"/>
            <a:ext cx="407160" cy="51768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34" descr=""/>
          <p:cNvPicPr/>
          <p:nvPr/>
        </p:nvPicPr>
        <p:blipFill>
          <a:blip r:embed="rId8"/>
          <a:stretch/>
        </p:blipFill>
        <p:spPr>
          <a:xfrm>
            <a:off x="216000" y="3071880"/>
            <a:ext cx="407160" cy="517680"/>
          </a:xfrm>
          <a:prstGeom prst="rect">
            <a:avLst/>
          </a:prstGeom>
          <a:ln w="0">
            <a:noFill/>
          </a:ln>
        </p:spPr>
      </p:pic>
      <p:pic>
        <p:nvPicPr>
          <p:cNvPr id="336" name="Рисунок 35" descr=""/>
          <p:cNvPicPr/>
          <p:nvPr/>
        </p:nvPicPr>
        <p:blipFill>
          <a:blip r:embed="rId9"/>
          <a:stretch/>
        </p:blipFill>
        <p:spPr>
          <a:xfrm>
            <a:off x="216000" y="1787760"/>
            <a:ext cx="407160" cy="517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AutoShape 12"/>
          <p:cNvSpPr/>
          <p:nvPr/>
        </p:nvSpPr>
        <p:spPr>
          <a:xfrm>
            <a:off x="-9720" y="908280"/>
            <a:ext cx="12211560" cy="34200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Прямоугольник 8"/>
          <p:cNvSpPr/>
          <p:nvPr/>
        </p:nvSpPr>
        <p:spPr>
          <a:xfrm>
            <a:off x="0" y="0"/>
            <a:ext cx="1220148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НАУЧНАЯ ДЕЯТЕЛЬНОСТЬ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339" name="Диаграмма 15"/>
          <p:cNvGraphicFramePr/>
          <p:nvPr/>
        </p:nvGraphicFramePr>
        <p:xfrm>
          <a:off x="263520" y="2781000"/>
          <a:ext cx="11737080" cy="334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40" name="Прямоугольник 16"/>
          <p:cNvSpPr/>
          <p:nvPr/>
        </p:nvSpPr>
        <p:spPr>
          <a:xfrm>
            <a:off x="263520" y="6167160"/>
            <a:ext cx="117370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32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1" lang="ru-RU" sz="1400" spc="-32" strike="noStrike">
                <a:solidFill>
                  <a:srgbClr val="000000"/>
                </a:solidFill>
                <a:latin typeface="Arial"/>
                <a:ea typeface="Times New Roman"/>
              </a:rPr>
              <a:t>Динамика численности личного состава Академии, имеющего ученую степень и (или) ученое звание за последние 5 лет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1" name="Прямоугольник 11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Прямоугольник 14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Прямоугольник 19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44" name="Рисунок 20" descr=""/>
          <p:cNvPicPr/>
          <p:nvPr/>
        </p:nvPicPr>
        <p:blipFill>
          <a:blip r:embed="rId2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45" name="Рисунок 21" descr=""/>
          <p:cNvPicPr/>
          <p:nvPr/>
        </p:nvPicPr>
        <p:blipFill>
          <a:blip r:embed="rId3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346" name="Прямоугольник 1"/>
          <p:cNvSpPr/>
          <p:nvPr/>
        </p:nvSpPr>
        <p:spPr>
          <a:xfrm>
            <a:off x="3731760" y="116640"/>
            <a:ext cx="46965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НАУЧНАЯ 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7" name="Прямоугольник 23"/>
          <p:cNvSpPr/>
          <p:nvPr/>
        </p:nvSpPr>
        <p:spPr>
          <a:xfrm>
            <a:off x="263520" y="1519920"/>
            <a:ext cx="5496840" cy="113544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Прямоугольник 24"/>
          <p:cNvSpPr/>
          <p:nvPr/>
        </p:nvSpPr>
        <p:spPr>
          <a:xfrm rot="5400000">
            <a:off x="5204880" y="2064960"/>
            <a:ext cx="113544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49" name="Рисунок 25" descr=""/>
          <p:cNvPicPr/>
          <p:nvPr/>
        </p:nvPicPr>
        <p:blipFill>
          <a:blip r:embed="rId4"/>
          <a:stretch/>
        </p:blipFill>
        <p:spPr>
          <a:xfrm>
            <a:off x="491760" y="1624320"/>
            <a:ext cx="407160" cy="517680"/>
          </a:xfrm>
          <a:prstGeom prst="rect">
            <a:avLst/>
          </a:prstGeom>
          <a:ln w="0">
            <a:noFill/>
          </a:ln>
        </p:spPr>
      </p:pic>
      <p:sp>
        <p:nvSpPr>
          <p:cNvPr id="350" name="Прямоугольник 26"/>
          <p:cNvSpPr/>
          <p:nvPr/>
        </p:nvSpPr>
        <p:spPr>
          <a:xfrm>
            <a:off x="6467400" y="1519920"/>
            <a:ext cx="5532840" cy="1135440"/>
          </a:xfrm>
          <a:prstGeom prst="rect">
            <a:avLst/>
          </a:prstGeom>
          <a:solidFill>
            <a:srgbClr val="005392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Прямоугольник 27"/>
          <p:cNvSpPr/>
          <p:nvPr/>
        </p:nvSpPr>
        <p:spPr>
          <a:xfrm rot="5400000">
            <a:off x="11422080" y="2064960"/>
            <a:ext cx="1135440" cy="4536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52" name="Рисунок 28" descr=""/>
          <p:cNvPicPr/>
          <p:nvPr/>
        </p:nvPicPr>
        <p:blipFill>
          <a:blip r:embed="rId5"/>
          <a:stretch/>
        </p:blipFill>
        <p:spPr>
          <a:xfrm>
            <a:off x="6745320" y="1626480"/>
            <a:ext cx="407160" cy="517680"/>
          </a:xfrm>
          <a:prstGeom prst="rect">
            <a:avLst/>
          </a:prstGeom>
          <a:ln w="0">
            <a:noFill/>
          </a:ln>
        </p:spPr>
      </p:pic>
      <p:sp>
        <p:nvSpPr>
          <p:cNvPr id="353" name="Прямоугольник 2"/>
          <p:cNvSpPr/>
          <p:nvPr/>
        </p:nvSpPr>
        <p:spPr>
          <a:xfrm>
            <a:off x="2523960" y="1624320"/>
            <a:ext cx="288216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215100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Докторов наук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–  15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215100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Кандидатов наук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–  69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4" name="Прямоугольник 3"/>
          <p:cNvSpPr/>
          <p:nvPr/>
        </p:nvSpPr>
        <p:spPr>
          <a:xfrm>
            <a:off x="8575560" y="1580400"/>
            <a:ext cx="33091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250992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Имеют ученое звание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– 51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250992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- профессор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– 8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250992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- доцент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SimSun"/>
              </a:rPr>
              <a:t>– 43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utoShape 12"/>
          <p:cNvSpPr/>
          <p:nvPr/>
        </p:nvSpPr>
        <p:spPr>
          <a:xfrm>
            <a:off x="-9720" y="908280"/>
            <a:ext cx="12201480" cy="59544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SimSun"/>
              </a:rPr>
              <a:t>Учебно-тренировочные комплексы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6" name="Прямоугольник 20"/>
          <p:cNvSpPr/>
          <p:nvPr/>
        </p:nvSpPr>
        <p:spPr>
          <a:xfrm>
            <a:off x="-9720" y="0"/>
            <a:ext cx="1220148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РАЗВИТИЕ УЧЕБНО-МАТЕРИАЛЬНОЙ БАЗЫ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57" name="Picture 2" descr="https://i.ytimg.com/vi/KNKW8E78Kd0/maxresdefault.jpg"/>
          <p:cNvPicPr/>
          <p:nvPr/>
        </p:nvPicPr>
        <p:blipFill>
          <a:blip r:embed="rId1"/>
          <a:srcRect l="9221" t="13565" r="20108" b="0"/>
          <a:stretch/>
        </p:blipFill>
        <p:spPr>
          <a:xfrm>
            <a:off x="241200" y="1657080"/>
            <a:ext cx="5926680" cy="4676760"/>
          </a:xfrm>
          <a:prstGeom prst="rect">
            <a:avLst/>
          </a:prstGeom>
          <a:ln w="0">
            <a:noFill/>
          </a:ln>
        </p:spPr>
      </p:pic>
      <p:pic>
        <p:nvPicPr>
          <p:cNvPr id="358" name="Рисунок 16" descr=""/>
          <p:cNvPicPr/>
          <p:nvPr/>
        </p:nvPicPr>
        <p:blipFill>
          <a:blip r:embed="rId2"/>
          <a:srcRect l="15354" t="0" r="5890" b="0"/>
          <a:stretch/>
        </p:blipFill>
        <p:spPr>
          <a:xfrm>
            <a:off x="6378480" y="1643760"/>
            <a:ext cx="2772000" cy="2240640"/>
          </a:xfrm>
          <a:prstGeom prst="rect">
            <a:avLst/>
          </a:prstGeom>
          <a:ln w="0">
            <a:noFill/>
          </a:ln>
        </p:spPr>
      </p:pic>
      <p:pic>
        <p:nvPicPr>
          <p:cNvPr id="359" name="Рисунок 2" descr=""/>
          <p:cNvPicPr/>
          <p:nvPr/>
        </p:nvPicPr>
        <p:blipFill>
          <a:blip r:embed="rId3"/>
          <a:srcRect l="8946" t="0" r="4880" b="0"/>
          <a:stretch/>
        </p:blipFill>
        <p:spPr>
          <a:xfrm>
            <a:off x="9398160" y="4041720"/>
            <a:ext cx="2592000" cy="2277360"/>
          </a:xfrm>
          <a:prstGeom prst="rect">
            <a:avLst/>
          </a:prstGeom>
          <a:ln w="0">
            <a:noFill/>
          </a:ln>
        </p:spPr>
      </p:pic>
      <p:pic>
        <p:nvPicPr>
          <p:cNvPr id="360" name="Рисунок 5" descr=""/>
          <p:cNvPicPr/>
          <p:nvPr/>
        </p:nvPicPr>
        <p:blipFill>
          <a:blip r:embed="rId4"/>
          <a:srcRect l="4944" t="0" r="0" b="0"/>
          <a:stretch/>
        </p:blipFill>
        <p:spPr>
          <a:xfrm>
            <a:off x="6383880" y="4059000"/>
            <a:ext cx="2766240" cy="227484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8" descr=""/>
          <p:cNvPicPr/>
          <p:nvPr/>
        </p:nvPicPr>
        <p:blipFill>
          <a:blip r:embed="rId5"/>
          <a:srcRect l="21236" t="0" r="3054" b="0"/>
          <a:stretch/>
        </p:blipFill>
        <p:spPr>
          <a:xfrm>
            <a:off x="9402840" y="1641960"/>
            <a:ext cx="2550960" cy="2261160"/>
          </a:xfrm>
          <a:prstGeom prst="rect">
            <a:avLst/>
          </a:prstGeom>
          <a:ln w="0">
            <a:noFill/>
          </a:ln>
        </p:spPr>
      </p:pic>
      <p:sp>
        <p:nvSpPr>
          <p:cNvPr id="362" name="Прямоугольник 15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Прямоугольник 18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Прямоугольник 25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65" name="Рисунок 26" descr=""/>
          <p:cNvPicPr/>
          <p:nvPr/>
        </p:nvPicPr>
        <p:blipFill>
          <a:blip r:embed="rId6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66" name="Рисунок 27" descr=""/>
          <p:cNvPicPr/>
          <p:nvPr/>
        </p:nvPicPr>
        <p:blipFill>
          <a:blip r:embed="rId7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367" name="Прямоугольник 1"/>
          <p:cNvSpPr/>
          <p:nvPr/>
        </p:nvSpPr>
        <p:spPr>
          <a:xfrm>
            <a:off x="2241000" y="116640"/>
            <a:ext cx="76622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РАЗВИТИЕ УЧЕБНО-МАТЕРИАЛЬНОЙ БАЗЫ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68" name="Рисунок 34" descr=""/>
          <p:cNvPicPr/>
          <p:nvPr/>
        </p:nvPicPr>
        <p:blipFill>
          <a:blip r:embed="rId8"/>
          <a:stretch/>
        </p:blipFill>
        <p:spPr>
          <a:xfrm>
            <a:off x="407520" y="1746360"/>
            <a:ext cx="407160" cy="517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AutoShape 12"/>
          <p:cNvSpPr/>
          <p:nvPr/>
        </p:nvSpPr>
        <p:spPr>
          <a:xfrm>
            <a:off x="0" y="926640"/>
            <a:ext cx="12201480" cy="541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SimSun"/>
              </a:rPr>
              <a:t>Спортивные объекты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70" name="Прямоугольник 10"/>
          <p:cNvSpPr/>
          <p:nvPr/>
        </p:nvSpPr>
        <p:spPr>
          <a:xfrm>
            <a:off x="0" y="0"/>
            <a:ext cx="1220148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РАЗВИТИЕ УЧЕБНО-МАТЕРИАЛЬНОЙ БАЗЫ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71" name="Рисунок 1" descr=""/>
          <p:cNvPicPr/>
          <p:nvPr/>
        </p:nvPicPr>
        <p:blipFill>
          <a:blip r:embed="rId1"/>
          <a:stretch/>
        </p:blipFill>
        <p:spPr>
          <a:xfrm>
            <a:off x="664920" y="1626480"/>
            <a:ext cx="2563200" cy="254232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" descr=""/>
          <p:cNvPicPr/>
          <p:nvPr/>
        </p:nvPicPr>
        <p:blipFill>
          <a:blip r:embed="rId2"/>
          <a:stretch/>
        </p:blipFill>
        <p:spPr>
          <a:xfrm>
            <a:off x="9318960" y="1629000"/>
            <a:ext cx="2505240" cy="2536920"/>
          </a:xfrm>
          <a:prstGeom prst="rect">
            <a:avLst/>
          </a:prstGeom>
          <a:ln w="0">
            <a:noFill/>
          </a:ln>
        </p:spPr>
      </p:pic>
      <p:pic>
        <p:nvPicPr>
          <p:cNvPr id="373" name="Рисунок 4" descr=""/>
          <p:cNvPicPr/>
          <p:nvPr/>
        </p:nvPicPr>
        <p:blipFill>
          <a:blip r:embed="rId3"/>
          <a:stretch/>
        </p:blipFill>
        <p:spPr>
          <a:xfrm>
            <a:off x="9318960" y="4358880"/>
            <a:ext cx="2505240" cy="2025720"/>
          </a:xfrm>
          <a:prstGeom prst="rect">
            <a:avLst/>
          </a:prstGeom>
          <a:ln w="0">
            <a:noFill/>
          </a:ln>
        </p:spPr>
      </p:pic>
      <p:pic>
        <p:nvPicPr>
          <p:cNvPr id="374" name="Рисунок 14" descr="бассейн.jpg"/>
          <p:cNvPicPr/>
          <p:nvPr/>
        </p:nvPicPr>
        <p:blipFill>
          <a:blip r:embed="rId4"/>
          <a:stretch/>
        </p:blipFill>
        <p:spPr>
          <a:xfrm>
            <a:off x="6442920" y="1640880"/>
            <a:ext cx="2689560" cy="2529720"/>
          </a:xfrm>
          <a:prstGeom prst="rect">
            <a:avLst/>
          </a:prstGeom>
          <a:ln w="0">
            <a:noFill/>
          </a:ln>
        </p:spPr>
      </p:pic>
      <p:pic>
        <p:nvPicPr>
          <p:cNvPr id="375" name="Рисунок 6" descr=""/>
          <p:cNvPicPr/>
          <p:nvPr/>
        </p:nvPicPr>
        <p:blipFill>
          <a:blip r:embed="rId5"/>
          <a:srcRect l="20243" t="0" r="0" b="0"/>
          <a:stretch/>
        </p:blipFill>
        <p:spPr>
          <a:xfrm>
            <a:off x="3617640" y="1640880"/>
            <a:ext cx="2436120" cy="2529720"/>
          </a:xfrm>
          <a:prstGeom prst="rect">
            <a:avLst/>
          </a:prstGeom>
          <a:ln w="0">
            <a:noFill/>
          </a:ln>
        </p:spPr>
      </p:pic>
      <p:sp>
        <p:nvSpPr>
          <p:cNvPr id="376" name="Прямоугольник 17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Прямоугольник 18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Прямоугольник 19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79" name="Рисунок 22" descr=""/>
          <p:cNvPicPr/>
          <p:nvPr/>
        </p:nvPicPr>
        <p:blipFill>
          <a:blip r:embed="rId6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80" name="Рисунок 23" descr=""/>
          <p:cNvPicPr/>
          <p:nvPr/>
        </p:nvPicPr>
        <p:blipFill>
          <a:blip r:embed="rId7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381" name="Прямоугольник 2"/>
          <p:cNvSpPr/>
          <p:nvPr/>
        </p:nvSpPr>
        <p:spPr>
          <a:xfrm>
            <a:off x="2242440" y="115560"/>
            <a:ext cx="76622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РАЗВИТИЕ УЧЕБНО-МАТЕРИАЛЬНОЙ БАЗЫ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82" name="Рисунок 5" descr=""/>
          <p:cNvPicPr/>
          <p:nvPr/>
        </p:nvPicPr>
        <p:blipFill>
          <a:blip r:embed="rId8"/>
          <a:srcRect l="0" t="0" r="0" b="23405"/>
          <a:stretch/>
        </p:blipFill>
        <p:spPr>
          <a:xfrm>
            <a:off x="3960" y="3800520"/>
            <a:ext cx="6235920" cy="2756520"/>
          </a:xfrm>
          <a:prstGeom prst="rect">
            <a:avLst/>
          </a:prstGeom>
          <a:ln w="0">
            <a:noFill/>
          </a:ln>
        </p:spPr>
      </p:pic>
      <p:pic>
        <p:nvPicPr>
          <p:cNvPr id="383" name="Рисунок 16" descr=""/>
          <p:cNvPicPr/>
          <p:nvPr/>
        </p:nvPicPr>
        <p:blipFill>
          <a:blip r:embed="rId9"/>
          <a:stretch/>
        </p:blipFill>
        <p:spPr>
          <a:xfrm>
            <a:off x="6490440" y="4339080"/>
            <a:ext cx="2642040" cy="20458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Рисунок 16" descr=""/>
          <p:cNvPicPr/>
          <p:nvPr/>
        </p:nvPicPr>
        <p:blipFill>
          <a:blip r:embed="rId1"/>
          <a:srcRect l="34941" t="16506" r="0" b="0"/>
          <a:stretch/>
        </p:blipFill>
        <p:spPr>
          <a:xfrm>
            <a:off x="9120240" y="4268160"/>
            <a:ext cx="2815200" cy="2118240"/>
          </a:xfrm>
          <a:prstGeom prst="rect">
            <a:avLst/>
          </a:prstGeom>
          <a:ln w="0">
            <a:noFill/>
          </a:ln>
        </p:spPr>
      </p:pic>
      <p:sp>
        <p:nvSpPr>
          <p:cNvPr id="385" name="AutoShape 12"/>
          <p:cNvSpPr/>
          <p:nvPr/>
        </p:nvSpPr>
        <p:spPr>
          <a:xfrm>
            <a:off x="-9720" y="908280"/>
            <a:ext cx="12211560" cy="611640"/>
          </a:xfrm>
          <a:prstGeom prst="rect">
            <a:avLst/>
          </a:prstGeom>
          <a:solidFill>
            <a:srgbClr val="ffc6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Sun"/>
              </a:rPr>
              <a:t>Культурно-досуговые мероприятия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86" name="Прямоугольник 8"/>
          <p:cNvSpPr/>
          <p:nvPr/>
        </p:nvSpPr>
        <p:spPr>
          <a:xfrm>
            <a:off x="0" y="0"/>
            <a:ext cx="12191760" cy="8719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SimSun"/>
              </a:rPr>
              <a:t>ВОСПИТАТЕЛЬНАЯ РАБОТА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87" name="Рисунок 18" descr=""/>
          <p:cNvPicPr/>
          <p:nvPr/>
        </p:nvPicPr>
        <p:blipFill>
          <a:blip r:embed="rId2"/>
          <a:stretch/>
        </p:blipFill>
        <p:spPr>
          <a:xfrm>
            <a:off x="9127800" y="1629000"/>
            <a:ext cx="2807640" cy="2340720"/>
          </a:xfrm>
          <a:prstGeom prst="rect">
            <a:avLst/>
          </a:prstGeom>
          <a:ln w="0">
            <a:noFill/>
          </a:ln>
        </p:spPr>
      </p:pic>
      <p:pic>
        <p:nvPicPr>
          <p:cNvPr id="388" name="Рисунок 6" descr=""/>
          <p:cNvPicPr/>
          <p:nvPr/>
        </p:nvPicPr>
        <p:blipFill>
          <a:blip r:embed="rId3"/>
          <a:srcRect l="8311" t="0" r="17003" b="0"/>
          <a:stretch/>
        </p:blipFill>
        <p:spPr>
          <a:xfrm>
            <a:off x="407520" y="4152600"/>
            <a:ext cx="2397240" cy="2237760"/>
          </a:xfrm>
          <a:prstGeom prst="rect">
            <a:avLst/>
          </a:prstGeom>
          <a:ln w="0">
            <a:noFill/>
          </a:ln>
        </p:spPr>
      </p:pic>
      <p:pic>
        <p:nvPicPr>
          <p:cNvPr id="389" name="Рисунок 3" descr=""/>
          <p:cNvPicPr/>
          <p:nvPr/>
        </p:nvPicPr>
        <p:blipFill>
          <a:blip r:embed="rId4"/>
          <a:stretch/>
        </p:blipFill>
        <p:spPr>
          <a:xfrm>
            <a:off x="407520" y="1629000"/>
            <a:ext cx="2397240" cy="2333160"/>
          </a:xfrm>
          <a:prstGeom prst="rect">
            <a:avLst/>
          </a:prstGeom>
          <a:ln w="0">
            <a:noFill/>
          </a:ln>
        </p:spPr>
      </p:pic>
      <p:sp>
        <p:nvSpPr>
          <p:cNvPr id="390" name="Прямоугольник 22"/>
          <p:cNvSpPr/>
          <p:nvPr/>
        </p:nvSpPr>
        <p:spPr>
          <a:xfrm>
            <a:off x="-9720" y="6633000"/>
            <a:ext cx="12211560" cy="2491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Прямоугольник 23"/>
          <p:cNvSpPr/>
          <p:nvPr/>
        </p:nvSpPr>
        <p:spPr>
          <a:xfrm>
            <a:off x="0" y="6561720"/>
            <a:ext cx="121917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Прямоугольник 24"/>
          <p:cNvSpPr/>
          <p:nvPr/>
        </p:nvSpPr>
        <p:spPr>
          <a:xfrm>
            <a:off x="-9720" y="876600"/>
            <a:ext cx="12211560" cy="70920"/>
          </a:xfrm>
          <a:prstGeom prst="rect">
            <a:avLst/>
          </a:prstGeom>
          <a:solidFill>
            <a:srgbClr val="ff8601"/>
          </a:solidFill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93" name="Рисунок 25" descr=""/>
          <p:cNvPicPr/>
          <p:nvPr/>
        </p:nvPicPr>
        <p:blipFill>
          <a:blip r:embed="rId5"/>
          <a:stretch/>
        </p:blipFill>
        <p:spPr>
          <a:xfrm>
            <a:off x="10776600" y="139320"/>
            <a:ext cx="1347840" cy="972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94" name="Рисунок 26" descr=""/>
          <p:cNvPicPr/>
          <p:nvPr/>
        </p:nvPicPr>
        <p:blipFill>
          <a:blip r:embed="rId6"/>
          <a:stretch/>
        </p:blipFill>
        <p:spPr>
          <a:xfrm>
            <a:off x="263520" y="104760"/>
            <a:ext cx="863640" cy="9586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 sx="101000" sy="101000">
              <a:srgbClr val="000000">
                <a:alpha val="67000"/>
              </a:srgbClr>
            </a:outerShdw>
          </a:effectLst>
        </p:spPr>
      </p:pic>
      <p:sp>
        <p:nvSpPr>
          <p:cNvPr id="395" name="Прямоугольник 1"/>
          <p:cNvSpPr/>
          <p:nvPr/>
        </p:nvSpPr>
        <p:spPr>
          <a:xfrm>
            <a:off x="3643200" y="115200"/>
            <a:ext cx="48718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SimSun"/>
              </a:rPr>
              <a:t>ВОСПИТАТЕЛЬНАЯ РАБОТА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96" name="Рисунок 2" descr=""/>
          <p:cNvPicPr/>
          <p:nvPr/>
        </p:nvPicPr>
        <p:blipFill>
          <a:blip r:embed="rId7"/>
          <a:srcRect l="6807" t="0" r="0" b="0"/>
          <a:stretch/>
        </p:blipFill>
        <p:spPr>
          <a:xfrm>
            <a:off x="3008160" y="1623240"/>
            <a:ext cx="5916240" cy="4761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Spsa_2018</Template>
  <TotalTime>10526</TotalTime>
  <Application>LibreOffice/7.2.7.2$Linux_X86_64 LibreOffice_project/20$Build-2</Application>
  <AppVersion>15.0000</AppVersion>
  <Words>652</Words>
  <Paragraphs>208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2018-10-08T08:08:14Z</dcterms:created>
  <dc:creator>Анастасия</dc:creator>
  <dc:description/>
  <dc:language>ru-RU</dc:language>
  <cp:lastModifiedBy>*[КРСК ГУ] Начальник   ОПРКиПО УК(Соколов  В.А.)</cp:lastModifiedBy>
  <cp:lastPrinted>2023-10-16T03:12:56Z</cp:lastPrinted>
  <dcterms:modified xsi:type="dcterms:W3CDTF">2024-11-11T08:57:15Z</dcterms:modified>
  <cp:revision>582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